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3"/>
    <p:sldMasterId id="2147483695" r:id="rId4"/>
  </p:sldMasterIdLst>
  <p:notesMasterIdLst>
    <p:notesMasterId r:id="rId10"/>
  </p:notesMasterIdLst>
  <p:sldIdLst>
    <p:sldId id="256" r:id="rId5"/>
    <p:sldId id="260" r:id="rId6"/>
    <p:sldId id="259" r:id="rId7"/>
    <p:sldId id="264" r:id="rId8"/>
    <p:sldId id="262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Libre Franklin Thin" pitchFamily="2" charset="0"/>
      <p:regular r:id="rId19"/>
      <p:bold r:id="rId20"/>
      <p:italic r:id="rId21"/>
      <p:boldItalic r:id="rId22"/>
    </p:embeddedFont>
    <p:embeddedFont>
      <p:font typeface="Raleway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600">
          <p15:clr>
            <a:srgbClr val="A4A3A4"/>
          </p15:clr>
        </p15:guide>
        <p15:guide id="2" orient="horz" pos="266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>
        <p:guide pos="1600"/>
        <p:guide orient="horz" pos="2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3edab78c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133edab78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3edab78cb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33edab78c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33edab78cb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11" name="Google Shape;511;g133edab78c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fb6f98587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gbfb6f985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apositive de titre">
  <p:cSld name="7_Diapositive de titre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" name="Google Shape;58;p12"/>
          <p:cNvSpPr/>
          <p:nvPr/>
        </p:nvSpPr>
        <p:spPr>
          <a:xfrm>
            <a:off x="4595050" y="1690350"/>
            <a:ext cx="2857499" cy="28574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" name="Google Shape;59;p12"/>
          <p:cNvSpPr/>
          <p:nvPr/>
        </p:nvSpPr>
        <p:spPr>
          <a:xfrm>
            <a:off x="4590287" y="1685587"/>
            <a:ext cx="2867025" cy="2867025"/>
          </a:xfrm>
          <a:custGeom>
            <a:avLst/>
            <a:gdLst/>
            <a:ahLst/>
            <a:cxnLst/>
            <a:rect l="l" t="t" r="r" b="b"/>
            <a:pathLst>
              <a:path w="2867025" h="2867025" extrusionOk="0">
                <a:moveTo>
                  <a:pt x="0" y="1433512"/>
                </a:moveTo>
                <a:lnTo>
                  <a:pt x="797" y="1385232"/>
                </a:lnTo>
                <a:lnTo>
                  <a:pt x="3174" y="1337351"/>
                </a:lnTo>
                <a:lnTo>
                  <a:pt x="7104" y="1289895"/>
                </a:lnTo>
                <a:lnTo>
                  <a:pt x="12563" y="1242889"/>
                </a:lnTo>
                <a:lnTo>
                  <a:pt x="19525" y="1196358"/>
                </a:lnTo>
                <a:lnTo>
                  <a:pt x="27966" y="1150327"/>
                </a:lnTo>
                <a:lnTo>
                  <a:pt x="37860" y="1104821"/>
                </a:lnTo>
                <a:lnTo>
                  <a:pt x="49182" y="1059865"/>
                </a:lnTo>
                <a:lnTo>
                  <a:pt x="61907" y="1015485"/>
                </a:lnTo>
                <a:lnTo>
                  <a:pt x="76011" y="971704"/>
                </a:lnTo>
                <a:lnTo>
                  <a:pt x="91467" y="928550"/>
                </a:lnTo>
                <a:lnTo>
                  <a:pt x="108251" y="886046"/>
                </a:lnTo>
                <a:lnTo>
                  <a:pt x="126339" y="844217"/>
                </a:lnTo>
                <a:lnTo>
                  <a:pt x="145703" y="803090"/>
                </a:lnTo>
                <a:lnTo>
                  <a:pt x="166321" y="762688"/>
                </a:lnTo>
                <a:lnTo>
                  <a:pt x="188166" y="723037"/>
                </a:lnTo>
                <a:lnTo>
                  <a:pt x="211213" y="684162"/>
                </a:lnTo>
                <a:lnTo>
                  <a:pt x="235438" y="646088"/>
                </a:lnTo>
                <a:lnTo>
                  <a:pt x="260815" y="608840"/>
                </a:lnTo>
                <a:lnTo>
                  <a:pt x="287320" y="572443"/>
                </a:lnTo>
                <a:lnTo>
                  <a:pt x="314926" y="536923"/>
                </a:lnTo>
                <a:lnTo>
                  <a:pt x="343610" y="502304"/>
                </a:lnTo>
                <a:lnTo>
                  <a:pt x="373345" y="468612"/>
                </a:lnTo>
                <a:lnTo>
                  <a:pt x="404107" y="435871"/>
                </a:lnTo>
                <a:lnTo>
                  <a:pt x="435871" y="404107"/>
                </a:lnTo>
                <a:lnTo>
                  <a:pt x="468612" y="373345"/>
                </a:lnTo>
                <a:lnTo>
                  <a:pt x="502304" y="343610"/>
                </a:lnTo>
                <a:lnTo>
                  <a:pt x="536923" y="314926"/>
                </a:lnTo>
                <a:lnTo>
                  <a:pt x="572443" y="287320"/>
                </a:lnTo>
                <a:lnTo>
                  <a:pt x="608840" y="260815"/>
                </a:lnTo>
                <a:lnTo>
                  <a:pt x="646088" y="235438"/>
                </a:lnTo>
                <a:lnTo>
                  <a:pt x="684162" y="211213"/>
                </a:lnTo>
                <a:lnTo>
                  <a:pt x="723037" y="188166"/>
                </a:lnTo>
                <a:lnTo>
                  <a:pt x="762688" y="166321"/>
                </a:lnTo>
                <a:lnTo>
                  <a:pt x="803090" y="145703"/>
                </a:lnTo>
                <a:lnTo>
                  <a:pt x="844217" y="126339"/>
                </a:lnTo>
                <a:lnTo>
                  <a:pt x="886046" y="108251"/>
                </a:lnTo>
                <a:lnTo>
                  <a:pt x="928550" y="91467"/>
                </a:lnTo>
                <a:lnTo>
                  <a:pt x="971704" y="76011"/>
                </a:lnTo>
                <a:lnTo>
                  <a:pt x="1015485" y="61907"/>
                </a:lnTo>
                <a:lnTo>
                  <a:pt x="1059865" y="49182"/>
                </a:lnTo>
                <a:lnTo>
                  <a:pt x="1104821" y="37860"/>
                </a:lnTo>
                <a:lnTo>
                  <a:pt x="1150327" y="27966"/>
                </a:lnTo>
                <a:lnTo>
                  <a:pt x="1196358" y="19525"/>
                </a:lnTo>
                <a:lnTo>
                  <a:pt x="1242889" y="12563"/>
                </a:lnTo>
                <a:lnTo>
                  <a:pt x="1289895" y="7104"/>
                </a:lnTo>
                <a:lnTo>
                  <a:pt x="1337351" y="3174"/>
                </a:lnTo>
                <a:lnTo>
                  <a:pt x="1385232" y="797"/>
                </a:lnTo>
                <a:lnTo>
                  <a:pt x="1433512" y="0"/>
                </a:lnTo>
                <a:lnTo>
                  <a:pt x="1483007" y="853"/>
                </a:lnTo>
                <a:lnTo>
                  <a:pt x="1532286" y="3404"/>
                </a:lnTo>
                <a:lnTo>
                  <a:pt x="1581310" y="7634"/>
                </a:lnTo>
                <a:lnTo>
                  <a:pt x="1630038" y="13529"/>
                </a:lnTo>
                <a:lnTo>
                  <a:pt x="1678431" y="21071"/>
                </a:lnTo>
                <a:lnTo>
                  <a:pt x="1726450" y="30244"/>
                </a:lnTo>
                <a:lnTo>
                  <a:pt x="1774055" y="41032"/>
                </a:lnTo>
                <a:lnTo>
                  <a:pt x="1821206" y="53418"/>
                </a:lnTo>
                <a:lnTo>
                  <a:pt x="1867864" y="67386"/>
                </a:lnTo>
                <a:lnTo>
                  <a:pt x="1913990" y="82919"/>
                </a:lnTo>
                <a:lnTo>
                  <a:pt x="1959544" y="100002"/>
                </a:lnTo>
                <a:lnTo>
                  <a:pt x="2004485" y="118617"/>
                </a:lnTo>
                <a:lnTo>
                  <a:pt x="2048776" y="138749"/>
                </a:lnTo>
                <a:lnTo>
                  <a:pt x="2092376" y="160381"/>
                </a:lnTo>
                <a:lnTo>
                  <a:pt x="2135245" y="183497"/>
                </a:lnTo>
                <a:lnTo>
                  <a:pt x="2177344" y="208080"/>
                </a:lnTo>
                <a:lnTo>
                  <a:pt x="2218634" y="234113"/>
                </a:lnTo>
                <a:lnTo>
                  <a:pt x="2259075" y="261581"/>
                </a:lnTo>
                <a:lnTo>
                  <a:pt x="2298627" y="290467"/>
                </a:lnTo>
                <a:lnTo>
                  <a:pt x="2337251" y="320755"/>
                </a:lnTo>
                <a:lnTo>
                  <a:pt x="2374907" y="352429"/>
                </a:lnTo>
                <a:lnTo>
                  <a:pt x="2411556" y="385471"/>
                </a:lnTo>
                <a:lnTo>
                  <a:pt x="2447158" y="419865"/>
                </a:lnTo>
                <a:lnTo>
                  <a:pt x="2481553" y="455468"/>
                </a:lnTo>
                <a:lnTo>
                  <a:pt x="2514595" y="492117"/>
                </a:lnTo>
                <a:lnTo>
                  <a:pt x="2546268" y="529773"/>
                </a:lnTo>
                <a:lnTo>
                  <a:pt x="2576556" y="568397"/>
                </a:lnTo>
                <a:lnTo>
                  <a:pt x="2605442" y="607949"/>
                </a:lnTo>
                <a:lnTo>
                  <a:pt x="2632911" y="648390"/>
                </a:lnTo>
                <a:lnTo>
                  <a:pt x="2658944" y="689680"/>
                </a:lnTo>
                <a:lnTo>
                  <a:pt x="2683527" y="731779"/>
                </a:lnTo>
                <a:lnTo>
                  <a:pt x="2706643" y="774648"/>
                </a:lnTo>
                <a:lnTo>
                  <a:pt x="2728274" y="818248"/>
                </a:lnTo>
                <a:lnTo>
                  <a:pt x="2748406" y="862538"/>
                </a:lnTo>
                <a:lnTo>
                  <a:pt x="2767022" y="907480"/>
                </a:lnTo>
                <a:lnTo>
                  <a:pt x="2784105" y="953034"/>
                </a:lnTo>
                <a:lnTo>
                  <a:pt x="2799638" y="999160"/>
                </a:lnTo>
                <a:lnTo>
                  <a:pt x="2813606" y="1045818"/>
                </a:lnTo>
                <a:lnTo>
                  <a:pt x="2825992" y="1092969"/>
                </a:lnTo>
                <a:lnTo>
                  <a:pt x="2836780" y="1140574"/>
                </a:lnTo>
                <a:lnTo>
                  <a:pt x="2845953" y="1188593"/>
                </a:lnTo>
                <a:lnTo>
                  <a:pt x="2853495" y="1236986"/>
                </a:lnTo>
                <a:lnTo>
                  <a:pt x="2859390" y="1285714"/>
                </a:lnTo>
                <a:lnTo>
                  <a:pt x="2863620" y="1334738"/>
                </a:lnTo>
                <a:lnTo>
                  <a:pt x="2866171" y="1384017"/>
                </a:lnTo>
                <a:lnTo>
                  <a:pt x="2867024" y="1433512"/>
                </a:lnTo>
                <a:lnTo>
                  <a:pt x="2866227" y="1481792"/>
                </a:lnTo>
                <a:lnTo>
                  <a:pt x="2863850" y="1529673"/>
                </a:lnTo>
                <a:lnTo>
                  <a:pt x="2859920" y="1577129"/>
                </a:lnTo>
                <a:lnTo>
                  <a:pt x="2854461" y="1624135"/>
                </a:lnTo>
                <a:lnTo>
                  <a:pt x="2847499" y="1670666"/>
                </a:lnTo>
                <a:lnTo>
                  <a:pt x="2839058" y="1716697"/>
                </a:lnTo>
                <a:lnTo>
                  <a:pt x="2829164" y="1762203"/>
                </a:lnTo>
                <a:lnTo>
                  <a:pt x="2817842" y="1807159"/>
                </a:lnTo>
                <a:lnTo>
                  <a:pt x="2805117" y="1851539"/>
                </a:lnTo>
                <a:lnTo>
                  <a:pt x="2791013" y="1895320"/>
                </a:lnTo>
                <a:lnTo>
                  <a:pt x="2775557" y="1938474"/>
                </a:lnTo>
                <a:lnTo>
                  <a:pt x="2758773" y="1980978"/>
                </a:lnTo>
                <a:lnTo>
                  <a:pt x="2740685" y="2022807"/>
                </a:lnTo>
                <a:lnTo>
                  <a:pt x="2721321" y="2063934"/>
                </a:lnTo>
                <a:lnTo>
                  <a:pt x="2700703" y="2104336"/>
                </a:lnTo>
                <a:lnTo>
                  <a:pt x="2678858" y="2143987"/>
                </a:lnTo>
                <a:lnTo>
                  <a:pt x="2655811" y="2182862"/>
                </a:lnTo>
                <a:lnTo>
                  <a:pt x="2631586" y="2220936"/>
                </a:lnTo>
                <a:lnTo>
                  <a:pt x="2606209" y="2258184"/>
                </a:lnTo>
                <a:lnTo>
                  <a:pt x="2579704" y="2294581"/>
                </a:lnTo>
                <a:lnTo>
                  <a:pt x="2552098" y="2330101"/>
                </a:lnTo>
                <a:lnTo>
                  <a:pt x="2523414" y="2364720"/>
                </a:lnTo>
                <a:lnTo>
                  <a:pt x="2493679" y="2398412"/>
                </a:lnTo>
                <a:lnTo>
                  <a:pt x="2462917" y="2431153"/>
                </a:lnTo>
                <a:lnTo>
                  <a:pt x="2431153" y="2462917"/>
                </a:lnTo>
                <a:lnTo>
                  <a:pt x="2398412" y="2493679"/>
                </a:lnTo>
                <a:lnTo>
                  <a:pt x="2364720" y="2523414"/>
                </a:lnTo>
                <a:lnTo>
                  <a:pt x="2330101" y="2552098"/>
                </a:lnTo>
                <a:lnTo>
                  <a:pt x="2294581" y="2579704"/>
                </a:lnTo>
                <a:lnTo>
                  <a:pt x="2258184" y="2606209"/>
                </a:lnTo>
                <a:lnTo>
                  <a:pt x="2220936" y="2631586"/>
                </a:lnTo>
                <a:lnTo>
                  <a:pt x="2182862" y="2655811"/>
                </a:lnTo>
                <a:lnTo>
                  <a:pt x="2143987" y="2678858"/>
                </a:lnTo>
                <a:lnTo>
                  <a:pt x="2104336" y="2700703"/>
                </a:lnTo>
                <a:lnTo>
                  <a:pt x="2063934" y="2721321"/>
                </a:lnTo>
                <a:lnTo>
                  <a:pt x="2022807" y="2740685"/>
                </a:lnTo>
                <a:lnTo>
                  <a:pt x="1980978" y="2758773"/>
                </a:lnTo>
                <a:lnTo>
                  <a:pt x="1938474" y="2775557"/>
                </a:lnTo>
                <a:lnTo>
                  <a:pt x="1895320" y="2791013"/>
                </a:lnTo>
                <a:lnTo>
                  <a:pt x="1851539" y="2805117"/>
                </a:lnTo>
                <a:lnTo>
                  <a:pt x="1807159" y="2817842"/>
                </a:lnTo>
                <a:lnTo>
                  <a:pt x="1762203" y="2829164"/>
                </a:lnTo>
                <a:lnTo>
                  <a:pt x="1716697" y="2839058"/>
                </a:lnTo>
                <a:lnTo>
                  <a:pt x="1670666" y="2847499"/>
                </a:lnTo>
                <a:lnTo>
                  <a:pt x="1624135" y="2854461"/>
                </a:lnTo>
                <a:lnTo>
                  <a:pt x="1577129" y="2859920"/>
                </a:lnTo>
                <a:lnTo>
                  <a:pt x="1529673" y="2863850"/>
                </a:lnTo>
                <a:lnTo>
                  <a:pt x="1481792" y="2866227"/>
                </a:lnTo>
                <a:lnTo>
                  <a:pt x="1433512" y="2867024"/>
                </a:lnTo>
                <a:lnTo>
                  <a:pt x="1385232" y="2866227"/>
                </a:lnTo>
                <a:lnTo>
                  <a:pt x="1337351" y="2863850"/>
                </a:lnTo>
                <a:lnTo>
                  <a:pt x="1289895" y="2859920"/>
                </a:lnTo>
                <a:lnTo>
                  <a:pt x="1242889" y="2854461"/>
                </a:lnTo>
                <a:lnTo>
                  <a:pt x="1196358" y="2847499"/>
                </a:lnTo>
                <a:lnTo>
                  <a:pt x="1150327" y="2839058"/>
                </a:lnTo>
                <a:lnTo>
                  <a:pt x="1104821" y="2829164"/>
                </a:lnTo>
                <a:lnTo>
                  <a:pt x="1059865" y="2817842"/>
                </a:lnTo>
                <a:lnTo>
                  <a:pt x="1015485" y="2805117"/>
                </a:lnTo>
                <a:lnTo>
                  <a:pt x="971704" y="2791013"/>
                </a:lnTo>
                <a:lnTo>
                  <a:pt x="928550" y="2775557"/>
                </a:lnTo>
                <a:lnTo>
                  <a:pt x="886046" y="2758773"/>
                </a:lnTo>
                <a:lnTo>
                  <a:pt x="844217" y="2740685"/>
                </a:lnTo>
                <a:lnTo>
                  <a:pt x="803090" y="2721321"/>
                </a:lnTo>
                <a:lnTo>
                  <a:pt x="762688" y="2700703"/>
                </a:lnTo>
                <a:lnTo>
                  <a:pt x="723037" y="2678858"/>
                </a:lnTo>
                <a:lnTo>
                  <a:pt x="684162" y="2655811"/>
                </a:lnTo>
                <a:lnTo>
                  <a:pt x="646088" y="2631586"/>
                </a:lnTo>
                <a:lnTo>
                  <a:pt x="608840" y="2606209"/>
                </a:lnTo>
                <a:lnTo>
                  <a:pt x="572443" y="2579704"/>
                </a:lnTo>
                <a:lnTo>
                  <a:pt x="536923" y="2552098"/>
                </a:lnTo>
                <a:lnTo>
                  <a:pt x="502304" y="2523414"/>
                </a:lnTo>
                <a:lnTo>
                  <a:pt x="468612" y="2493679"/>
                </a:lnTo>
                <a:lnTo>
                  <a:pt x="435871" y="2462917"/>
                </a:lnTo>
                <a:lnTo>
                  <a:pt x="404107" y="2431153"/>
                </a:lnTo>
                <a:lnTo>
                  <a:pt x="373345" y="2398412"/>
                </a:lnTo>
                <a:lnTo>
                  <a:pt x="343610" y="2364720"/>
                </a:lnTo>
                <a:lnTo>
                  <a:pt x="314926" y="2330101"/>
                </a:lnTo>
                <a:lnTo>
                  <a:pt x="287320" y="2294581"/>
                </a:lnTo>
                <a:lnTo>
                  <a:pt x="260815" y="2258184"/>
                </a:lnTo>
                <a:lnTo>
                  <a:pt x="235438" y="2220936"/>
                </a:lnTo>
                <a:lnTo>
                  <a:pt x="211213" y="2182862"/>
                </a:lnTo>
                <a:lnTo>
                  <a:pt x="188166" y="2143987"/>
                </a:lnTo>
                <a:lnTo>
                  <a:pt x="166321" y="2104336"/>
                </a:lnTo>
                <a:lnTo>
                  <a:pt x="145703" y="2063934"/>
                </a:lnTo>
                <a:lnTo>
                  <a:pt x="126339" y="2022807"/>
                </a:lnTo>
                <a:lnTo>
                  <a:pt x="108251" y="1980978"/>
                </a:lnTo>
                <a:lnTo>
                  <a:pt x="91467" y="1938474"/>
                </a:lnTo>
                <a:lnTo>
                  <a:pt x="76011" y="1895320"/>
                </a:lnTo>
                <a:lnTo>
                  <a:pt x="61907" y="1851539"/>
                </a:lnTo>
                <a:lnTo>
                  <a:pt x="49182" y="1807159"/>
                </a:lnTo>
                <a:lnTo>
                  <a:pt x="37860" y="1762203"/>
                </a:lnTo>
                <a:lnTo>
                  <a:pt x="27966" y="1716697"/>
                </a:lnTo>
                <a:lnTo>
                  <a:pt x="19525" y="1670666"/>
                </a:lnTo>
                <a:lnTo>
                  <a:pt x="12563" y="1624135"/>
                </a:lnTo>
                <a:lnTo>
                  <a:pt x="7104" y="1577129"/>
                </a:lnTo>
                <a:lnTo>
                  <a:pt x="3174" y="1529673"/>
                </a:lnTo>
                <a:lnTo>
                  <a:pt x="797" y="1481792"/>
                </a:lnTo>
                <a:lnTo>
                  <a:pt x="0" y="1433512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0000"/>
              </a:buClr>
              <a:buSzPts val="4400"/>
              <a:buFont typeface="Arial"/>
              <a:buNone/>
              <a:defRPr sz="4400" b="1" i="0">
                <a:solidFill>
                  <a:srgbClr val="E9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e de titre">
  <p:cSld name="6_Diapositive de titre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4"/>
          <p:cNvSpPr/>
          <p:nvPr/>
        </p:nvSpPr>
        <p:spPr>
          <a:xfrm rot="5400000">
            <a:off x="-3303000" y="3303000"/>
            <a:ext cx="6858000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/>
          <p:nvPr/>
        </p:nvSpPr>
        <p:spPr>
          <a:xfrm rot="5400000">
            <a:off x="8637001" y="3303002"/>
            <a:ext cx="6858000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0" y="1"/>
            <a:ext cx="12192000" cy="90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/>
          <p:nvPr/>
        </p:nvSpPr>
        <p:spPr>
          <a:xfrm rot="-5400000">
            <a:off x="0" y="6605997"/>
            <a:ext cx="252000" cy="25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 rot="-5400000">
            <a:off x="11940000" y="650678"/>
            <a:ext cx="252000" cy="25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643003" y="1114457"/>
            <a:ext cx="10905900" cy="51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2_Custom Layout">
  <p:cSld name="102_Custom Layou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>
            <a:spLocks noGrp="1"/>
          </p:cNvSpPr>
          <p:nvPr>
            <p:ph type="pic" idx="2"/>
          </p:nvPr>
        </p:nvSpPr>
        <p:spPr>
          <a:xfrm>
            <a:off x="212942" y="225468"/>
            <a:ext cx="5883300" cy="6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6" name="Google Shape;86;p16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87" name="Google Shape;87;p16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6369902" y="478285"/>
            <a:ext cx="53493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Calibri"/>
              <a:buNone/>
              <a:defRPr sz="31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6369902" y="1542721"/>
            <a:ext cx="5319900" cy="4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4_Custom Layout">
  <p:cSld name="104_Custom Layout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>
            <a:spLocks noGrp="1"/>
          </p:cNvSpPr>
          <p:nvPr>
            <p:ph type="pic" idx="2"/>
          </p:nvPr>
        </p:nvSpPr>
        <p:spPr>
          <a:xfrm>
            <a:off x="6096000" y="225468"/>
            <a:ext cx="5883300" cy="641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94" name="Google Shape;94;p17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57618" y="478285"/>
            <a:ext cx="53493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Calibri"/>
              <a:buNone/>
              <a:defRPr sz="31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472136" y="1542721"/>
            <a:ext cx="5319900" cy="4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8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100" name="Google Shape;100;p18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3_Custom Layout">
  <p:cSld name="103_Custom Layou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>
            <a:spLocks noGrp="1"/>
          </p:cNvSpPr>
          <p:nvPr>
            <p:ph type="pic" idx="2"/>
          </p:nvPr>
        </p:nvSpPr>
        <p:spPr>
          <a:xfrm>
            <a:off x="212942" y="225469"/>
            <a:ext cx="11765700" cy="44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04" name="Google Shape;104;p19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105" name="Google Shape;105;p19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201813" y="4867085"/>
            <a:ext cx="8488500" cy="15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e de titre">
  <p:cSld name="5_Diapositive de titre">
    <p:bg>
      <p:bgPr>
        <a:blipFill rotWithShape="1">
          <a:blip r:embed="rId2">
            <a:alphaModFix/>
          </a:blip>
          <a:tile tx="0" ty="0" sx="99999" sy="99999" flip="none" algn="tl"/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1886583" y="2453640"/>
            <a:ext cx="8418900" cy="195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1886582" y="2538768"/>
            <a:ext cx="84189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alibri"/>
              <a:buNone/>
              <a:defRPr sz="55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20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113" name="Google Shape;113;p20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e de titre">
  <p:cSld name="6_Diapositive de titr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0" y="1"/>
            <a:ext cx="12192000" cy="902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0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  <a:defRPr sz="36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43003" y="1114457"/>
            <a:ext cx="10905993" cy="515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bg>
      <p:bgPr>
        <a:solidFill>
          <a:schemeClr val="accent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3"/>
          <p:cNvGrpSpPr/>
          <p:nvPr/>
        </p:nvGrpSpPr>
        <p:grpSpPr>
          <a:xfrm>
            <a:off x="-14" y="-143"/>
            <a:ext cx="12191251" cy="6858623"/>
            <a:chOff x="212942" y="215923"/>
            <a:chExt cx="11761940" cy="6426143"/>
          </a:xfrm>
        </p:grpSpPr>
        <p:sp>
          <p:nvSpPr>
            <p:cNvPr id="187" name="Google Shape;187;p33"/>
            <p:cNvSpPr/>
            <p:nvPr/>
          </p:nvSpPr>
          <p:spPr>
            <a:xfrm rot="10800000" flipH="1">
              <a:off x="212942" y="215923"/>
              <a:ext cx="11761800" cy="6426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 flipH="1">
              <a:off x="213082" y="216066"/>
              <a:ext cx="11761800" cy="6426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33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190" name="Google Shape;190;p33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33"/>
          <p:cNvSpPr/>
          <p:nvPr/>
        </p:nvSpPr>
        <p:spPr>
          <a:xfrm>
            <a:off x="0" y="2768252"/>
            <a:ext cx="12192000" cy="13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946" y="1735881"/>
            <a:ext cx="2270469" cy="2291237"/>
          </a:xfrm>
          <a:prstGeom prst="rect">
            <a:avLst/>
          </a:prstGeom>
          <a:noFill/>
          <a:ln>
            <a:noFill/>
          </a:ln>
          <a:effectLst>
            <a:outerShdw sx="104999" sy="104999" algn="ctr" rotWithShape="0">
              <a:schemeClr val="lt1"/>
            </a:outerShdw>
          </a:effectLst>
        </p:spPr>
      </p:pic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2705101" y="2833078"/>
            <a:ext cx="9273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3"/>
          <p:cNvSpPr txBox="1"/>
          <p:nvPr/>
        </p:nvSpPr>
        <p:spPr>
          <a:xfrm>
            <a:off x="2844975" y="-1339186"/>
            <a:ext cx="8911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fr-FR" sz="4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4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double">
  <p:cSld name="texte doub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457618" y="478285"/>
            <a:ext cx="53492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ranklin Gothic"/>
              <a:buNone/>
              <a:defRPr sz="20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72136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385144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" name="Google Shape;22;p5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23" name="Google Shape;23;p5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5" name="Google Shape;25;p5"/>
          <p:cNvSpPr/>
          <p:nvPr/>
        </p:nvSpPr>
        <p:spPr>
          <a:xfrm>
            <a:off x="6054235" y="748285"/>
            <a:ext cx="72000" cy="5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6356110" y="478285"/>
            <a:ext cx="5349238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0" i="0" cap="non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bg>
      <p:bgPr>
        <a:solidFill>
          <a:schemeClr val="accen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4"/>
          <p:cNvGrpSpPr/>
          <p:nvPr/>
        </p:nvGrpSpPr>
        <p:grpSpPr>
          <a:xfrm>
            <a:off x="0" y="1"/>
            <a:ext cx="12196818" cy="6852784"/>
            <a:chOff x="0" y="1"/>
            <a:chExt cx="12196818" cy="6852784"/>
          </a:xfrm>
        </p:grpSpPr>
        <p:sp>
          <p:nvSpPr>
            <p:cNvPr id="198" name="Google Shape;198;p34"/>
            <p:cNvSpPr/>
            <p:nvPr/>
          </p:nvSpPr>
          <p:spPr>
            <a:xfrm>
              <a:off x="0" y="1"/>
              <a:ext cx="12196818" cy="6852784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0" y="1"/>
              <a:ext cx="12196818" cy="6852781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e de titre">
  <p:cSld name="5_Diapositive de titre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1886583" y="2453640"/>
            <a:ext cx="8418830" cy="1950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886582" y="2538768"/>
            <a:ext cx="8418829" cy="195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Franklin Gothic"/>
              <a:buNone/>
              <a:defRPr sz="54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7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32" name="Google Shape;32;p7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" name="Google Shape;33;p7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36" name="Google Shape;36;p8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8" name="Google Shape;38;p8"/>
          <p:cNvSpPr/>
          <p:nvPr/>
        </p:nvSpPr>
        <p:spPr>
          <a:xfrm>
            <a:off x="0" y="2768252"/>
            <a:ext cx="12192000" cy="13528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9" name="Google Shape;3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946" y="1735881"/>
            <a:ext cx="2270470" cy="2291237"/>
          </a:xfrm>
          <a:prstGeom prst="rect">
            <a:avLst/>
          </a:prstGeom>
          <a:noFill/>
          <a:ln>
            <a:noFill/>
          </a:ln>
          <a:effectLst>
            <a:outerShdw sx="104999" sy="104999" algn="ctr" rotWithShape="0">
              <a:schemeClr val="lt1"/>
            </a:outerShdw>
          </a:effectLst>
        </p:spPr>
      </p:pic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2705101" y="2833078"/>
            <a:ext cx="927353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ranklin Gothic"/>
              <a:buNone/>
              <a:defRPr sz="48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/>
          <p:nvPr/>
        </p:nvSpPr>
        <p:spPr>
          <a:xfrm>
            <a:off x="2844975" y="-1339186"/>
            <a:ext cx="8911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Libre Franklin Thin"/>
              <a:buNone/>
            </a:pPr>
            <a:r>
              <a:rPr lang="fr-FR" sz="4800" b="0" i="0" u="none" strike="noStrike" cap="none">
                <a:solidFill>
                  <a:schemeClr val="accen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Modifiez le style du titre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8"/>
          <p:cNvGrpSpPr/>
          <p:nvPr/>
        </p:nvGrpSpPr>
        <p:grpSpPr>
          <a:xfrm>
            <a:off x="175" y="-4"/>
            <a:ext cx="12192000" cy="6858003"/>
            <a:chOff x="0" y="1"/>
            <a:chExt cx="12192000" cy="6858003"/>
          </a:xfrm>
        </p:grpSpPr>
        <p:sp>
          <p:nvSpPr>
            <p:cNvPr id="43" name="Google Shape;43;p8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4_Custom Layout">
  <p:cSld name="104_Custom Layout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>
            <a:spLocks noGrp="1"/>
          </p:cNvSpPr>
          <p:nvPr>
            <p:ph type="pic" idx="2"/>
          </p:nvPr>
        </p:nvSpPr>
        <p:spPr>
          <a:xfrm>
            <a:off x="6096000" y="225468"/>
            <a:ext cx="5883058" cy="64133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57618" y="478285"/>
            <a:ext cx="53492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472136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3_Custom Layout">
  <p:cSld name="103_Custom Layout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>
            <a:spLocks noGrp="1"/>
          </p:cNvSpPr>
          <p:nvPr>
            <p:ph type="pic" idx="2"/>
          </p:nvPr>
        </p:nvSpPr>
        <p:spPr>
          <a:xfrm>
            <a:off x="212942" y="225469"/>
            <a:ext cx="11765698" cy="44161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201813" y="4867085"/>
            <a:ext cx="8488617" cy="158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bg>
      <p:bgPr>
        <a:solidFill>
          <a:schemeClr val="accent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11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54" name="Google Shape;54;p11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" name="Google Shape;55;p11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lin Gothic"/>
              <a:buNone/>
              <a:defRPr sz="40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2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712" y="0"/>
            <a:ext cx="122674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9110" y="801698"/>
            <a:ext cx="6653768" cy="276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471E5CE-DBC0-AF35-EA5F-98D13621A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/>
        </p:blipFill>
        <p:spPr bwMode="auto">
          <a:xfrm>
            <a:off x="3402099" y="4364709"/>
            <a:ext cx="5592725" cy="177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que 2" descr="Fermer avec un remplissage uni">
            <a:extLst>
              <a:ext uri="{FF2B5EF4-FFF2-40B4-BE49-F238E27FC236}">
                <a16:creationId xmlns:a16="http://schemas.microsoft.com/office/drawing/2014/main" id="{83738B3C-768C-1885-2AD6-35E7AB2B4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1262" y="353734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4"/>
          <p:cNvPicPr preferRelativeResize="0"/>
          <p:nvPr/>
        </p:nvPicPr>
        <p:blipFill rotWithShape="1">
          <a:blip r:embed="rId3">
            <a:alphaModFix/>
          </a:blip>
          <a:srcRect t="5529" b="28724"/>
          <a:stretch/>
        </p:blipFill>
        <p:spPr>
          <a:xfrm>
            <a:off x="7454668" y="1041050"/>
            <a:ext cx="4146005" cy="20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4"/>
          <p:cNvPicPr preferRelativeResize="0"/>
          <p:nvPr/>
        </p:nvPicPr>
        <p:blipFill rotWithShape="1">
          <a:blip r:embed="rId4">
            <a:alphaModFix/>
          </a:blip>
          <a:srcRect t="9780" b="9788"/>
          <a:stretch/>
        </p:blipFill>
        <p:spPr>
          <a:xfrm>
            <a:off x="7454675" y="3198175"/>
            <a:ext cx="4146000" cy="187572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4"/>
          <p:cNvSpPr txBox="1"/>
          <p:nvPr/>
        </p:nvSpPr>
        <p:spPr>
          <a:xfrm>
            <a:off x="1392363" y="2226603"/>
            <a:ext cx="5782200" cy="8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1">
                <a:solidFill>
                  <a:srgbClr val="333333"/>
                </a:solidFill>
                <a:highlight>
                  <a:srgbClr val="FFFFFF"/>
                </a:highlight>
              </a:rPr>
              <a:t>A deck of 42 cards, </a:t>
            </a:r>
            <a:r>
              <a:rPr lang="fr-FR" sz="1700">
                <a:solidFill>
                  <a:srgbClr val="333333"/>
                </a:solidFill>
                <a:highlight>
                  <a:srgbClr val="FFFFFF"/>
                </a:highlight>
              </a:rPr>
              <a:t> each representing in a systemic way a component of climate change</a:t>
            </a:r>
            <a:endParaRPr sz="1700" i="0" u="none" strike="noStrike" cap="none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0" u="none" strike="noStrike" cap="none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i="0" u="none" strike="noStrike" cap="none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326" name="Google Shape;326;p54"/>
          <p:cNvSpPr txBox="1"/>
          <p:nvPr/>
        </p:nvSpPr>
        <p:spPr>
          <a:xfrm>
            <a:off x="1391313" y="3284944"/>
            <a:ext cx="57843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700">
                <a:solidFill>
                  <a:srgbClr val="333333"/>
                </a:solidFill>
                <a:highlight>
                  <a:schemeClr val="lt1"/>
                </a:highlight>
              </a:rPr>
              <a:t>Creates cohesion through </a:t>
            </a:r>
            <a:r>
              <a:rPr lang="fr-FR" sz="1700" i="0" u="none" strike="noStrike" cap="none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fr-FR" sz="1700" b="1">
                <a:solidFill>
                  <a:srgbClr val="333333"/>
                </a:solidFill>
                <a:highlight>
                  <a:schemeClr val="lt1"/>
                </a:highlight>
              </a:rPr>
              <a:t>collective intelligence </a:t>
            </a:r>
            <a:r>
              <a:rPr lang="fr-FR" sz="1700" b="1" i="0" u="none" strike="noStrike" cap="none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fr-FR" sz="1700">
                <a:solidFill>
                  <a:srgbClr val="333333"/>
                </a:solidFill>
                <a:highlight>
                  <a:schemeClr val="lt1"/>
                </a:highlight>
              </a:rPr>
              <a:t>methodology</a:t>
            </a:r>
            <a:endParaRPr sz="1700" b="1" i="0" u="none" strike="noStrike" cap="none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327" name="Google Shape;327;p54"/>
          <p:cNvSpPr txBox="1"/>
          <p:nvPr/>
        </p:nvSpPr>
        <p:spPr>
          <a:xfrm>
            <a:off x="1392375" y="5490426"/>
            <a:ext cx="53244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1" dirty="0" err="1">
                <a:solidFill>
                  <a:srgbClr val="333333"/>
                </a:solidFill>
                <a:highlight>
                  <a:schemeClr val="lt1"/>
                </a:highlight>
              </a:rPr>
              <a:t>Generates</a:t>
            </a:r>
            <a:r>
              <a:rPr lang="fr-FR" sz="1700" b="1" dirty="0">
                <a:solidFill>
                  <a:srgbClr val="333333"/>
                </a:solidFill>
                <a:highlight>
                  <a:schemeClr val="lt1"/>
                </a:highlight>
              </a:rPr>
              <a:t> the </a:t>
            </a:r>
            <a:r>
              <a:rPr lang="fr-FR" sz="1700" b="1" dirty="0" err="1">
                <a:solidFill>
                  <a:srgbClr val="333333"/>
                </a:solidFill>
                <a:highlight>
                  <a:schemeClr val="lt1"/>
                </a:highlight>
              </a:rPr>
              <a:t>desire</a:t>
            </a:r>
            <a:r>
              <a:rPr lang="fr-FR" sz="1700" b="1" dirty="0">
                <a:solidFill>
                  <a:srgbClr val="333333"/>
                </a:solidFill>
                <a:highlight>
                  <a:schemeClr val="lt1"/>
                </a:highlight>
              </a:rPr>
              <a:t> to </a:t>
            </a:r>
            <a:r>
              <a:rPr lang="fr-FR" sz="1700" b="1" dirty="0" err="1">
                <a:solidFill>
                  <a:srgbClr val="333333"/>
                </a:solidFill>
                <a:highlight>
                  <a:schemeClr val="lt1"/>
                </a:highlight>
              </a:rPr>
              <a:t>act</a:t>
            </a:r>
            <a:r>
              <a:rPr lang="fr-FR" sz="17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fr-FR" sz="1700" dirty="0">
                <a:solidFill>
                  <a:srgbClr val="333333"/>
                </a:solidFill>
                <a:highlight>
                  <a:schemeClr val="lt1"/>
                </a:highlight>
              </a:rPr>
              <a:t>and engage participants in a proactive </a:t>
            </a:r>
            <a:r>
              <a:rPr lang="fr-FR" sz="1700" dirty="0" err="1">
                <a:solidFill>
                  <a:srgbClr val="333333"/>
                </a:solidFill>
                <a:highlight>
                  <a:schemeClr val="lt1"/>
                </a:highlight>
              </a:rPr>
              <a:t>approach</a:t>
            </a:r>
            <a:endParaRPr sz="1700" i="0" u="none" strike="noStrike" cap="none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0" u="none" strike="noStrike" cap="none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b="1" i="0" u="none" strike="noStrike" cap="none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328" name="Google Shape;328;p54"/>
          <p:cNvSpPr txBox="1"/>
          <p:nvPr/>
        </p:nvSpPr>
        <p:spPr>
          <a:xfrm>
            <a:off x="6724551" y="6011107"/>
            <a:ext cx="20802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b="1" dirty="0" err="1"/>
              <a:t>Higher</a:t>
            </a:r>
            <a:r>
              <a:rPr lang="fr-FR" b="1" dirty="0"/>
              <a:t> </a:t>
            </a:r>
            <a:r>
              <a:rPr lang="fr-FR" b="1" dirty="0" err="1"/>
              <a:t>education</a:t>
            </a:r>
            <a:r>
              <a:rPr lang="fr-FR" b="1" dirty="0"/>
              <a:t>: 3h</a:t>
            </a:r>
            <a:endParaRPr sz="1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1" dirty="0" err="1"/>
              <a:t>Secondary</a:t>
            </a:r>
            <a:r>
              <a:rPr lang="fr-FR" sz="1100" b="1" dirty="0"/>
              <a:t> </a:t>
            </a:r>
            <a:r>
              <a:rPr lang="fr-FR" sz="1100" b="1" dirty="0" err="1"/>
              <a:t>school</a:t>
            </a:r>
            <a:r>
              <a:rPr lang="fr-FR" sz="1100" b="1" dirty="0"/>
              <a:t>: 2h-3h</a:t>
            </a:r>
            <a:endParaRPr sz="15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329" name="Google Shape;329;p54"/>
          <p:cNvSpPr txBox="1"/>
          <p:nvPr/>
        </p:nvSpPr>
        <p:spPr>
          <a:xfrm>
            <a:off x="8650070" y="6006595"/>
            <a:ext cx="14712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b="1"/>
              <a:t>Groups of 4 to 7 participants</a:t>
            </a:r>
            <a:endParaRPr sz="18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30" name="Google Shape;330;p54"/>
          <p:cNvSpPr txBox="1"/>
          <p:nvPr/>
        </p:nvSpPr>
        <p:spPr>
          <a:xfrm>
            <a:off x="10121276" y="6006607"/>
            <a:ext cx="17187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b="1"/>
              <a:t>1 facilitator per 2 groups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i="1"/>
              <a:t>or 14 participants </a:t>
            </a:r>
            <a:r>
              <a:rPr lang="fr-FR" sz="1400" i="1" u="none" strike="noStrike" cap="none">
                <a:solidFill>
                  <a:srgbClr val="000000"/>
                </a:solidFill>
              </a:rPr>
              <a:t> </a:t>
            </a:r>
            <a:endParaRPr sz="1400" i="1" u="none" strike="noStrike" cap="none">
              <a:solidFill>
                <a:srgbClr val="000000"/>
              </a:solidFill>
            </a:endParaRPr>
          </a:p>
        </p:txBody>
      </p:sp>
      <p:sp>
        <p:nvSpPr>
          <p:cNvPr id="331" name="Google Shape;331;p54"/>
          <p:cNvSpPr txBox="1"/>
          <p:nvPr/>
        </p:nvSpPr>
        <p:spPr>
          <a:xfrm>
            <a:off x="1392375" y="1182375"/>
            <a:ext cx="57822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1">
                <a:solidFill>
                  <a:srgbClr val="434343"/>
                </a:solidFill>
              </a:rPr>
              <a:t>A scientific workshop, based on the IPCC report </a:t>
            </a:r>
            <a:r>
              <a:rPr lang="fr-FR" sz="1700">
                <a:solidFill>
                  <a:srgbClr val="434343"/>
                </a:solidFill>
              </a:rPr>
              <a:t>designed to raise awareness about climate change</a:t>
            </a:r>
            <a:endParaRPr sz="1700" i="0" u="none" strike="noStrike" cap="none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0" u="none" strike="noStrike" cap="none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332" name="Google Shape;332;p54"/>
          <p:cNvSpPr txBox="1"/>
          <p:nvPr/>
        </p:nvSpPr>
        <p:spPr>
          <a:xfrm>
            <a:off x="1451950" y="4498323"/>
            <a:ext cx="5782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1">
                <a:solidFill>
                  <a:srgbClr val="333333"/>
                </a:solidFill>
                <a:highlight>
                  <a:schemeClr val="lt1"/>
                </a:highlight>
              </a:rPr>
              <a:t>Collaborative, creative and fun</a:t>
            </a:r>
            <a:endParaRPr sz="1700" b="1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333" name="Google Shape;333;p54"/>
          <p:cNvSpPr txBox="1"/>
          <p:nvPr/>
        </p:nvSpPr>
        <p:spPr>
          <a:xfrm>
            <a:off x="0" y="0"/>
            <a:ext cx="12192000" cy="903300"/>
          </a:xfrm>
          <a:prstGeom prst="rect">
            <a:avLst/>
          </a:prstGeom>
          <a:solidFill>
            <a:srgbClr val="04C2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dirty="0">
                <a:solidFill>
                  <a:srgbClr val="FFFFFF"/>
                </a:solidFill>
              </a:rPr>
              <a:t>THE CLIMATE FRESK – WHAT IS IT ?</a:t>
            </a:r>
            <a:endParaRPr lang="en-GB" sz="3000" b="1" dirty="0">
              <a:solidFill>
                <a:srgbClr val="FFFFFF"/>
              </a:solidFill>
            </a:endParaRPr>
          </a:p>
        </p:txBody>
      </p:sp>
      <p:pic>
        <p:nvPicPr>
          <p:cNvPr id="334" name="Google Shape;33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9364" y="5360157"/>
            <a:ext cx="613900" cy="6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78732" y="5360157"/>
            <a:ext cx="613900" cy="6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4"/>
          <p:cNvPicPr preferRelativeResize="0"/>
          <p:nvPr/>
        </p:nvPicPr>
        <p:blipFill rotWithShape="1">
          <a:blip r:embed="rId7">
            <a:alphaModFix/>
          </a:blip>
          <a:srcRect l="13982" t="14837" r="14893" b="15041"/>
          <a:stretch/>
        </p:blipFill>
        <p:spPr>
          <a:xfrm>
            <a:off x="537161" y="1207081"/>
            <a:ext cx="779025" cy="7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4"/>
          <p:cNvPicPr preferRelativeResize="0"/>
          <p:nvPr/>
        </p:nvPicPr>
        <p:blipFill rotWithShape="1">
          <a:blip r:embed="rId8">
            <a:alphaModFix/>
          </a:blip>
          <a:srcRect l="29392" t="30392" r="27666" b="29012"/>
          <a:stretch/>
        </p:blipFill>
        <p:spPr>
          <a:xfrm>
            <a:off x="537161" y="2236785"/>
            <a:ext cx="779025" cy="78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7161" y="4322449"/>
            <a:ext cx="779025" cy="77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4"/>
          <p:cNvPicPr preferRelativeResize="0"/>
          <p:nvPr/>
        </p:nvPicPr>
        <p:blipFill rotWithShape="1">
          <a:blip r:embed="rId10">
            <a:alphaModFix/>
          </a:blip>
          <a:srcRect l="8127" t="8185" r="8850" b="9380"/>
          <a:stretch/>
        </p:blipFill>
        <p:spPr>
          <a:xfrm>
            <a:off x="537161" y="3287205"/>
            <a:ext cx="779025" cy="77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7161" y="5363127"/>
            <a:ext cx="779025" cy="77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73676" y="5360158"/>
            <a:ext cx="613900" cy="6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4"/>
          <p:cNvPicPr preferRelativeResize="0"/>
          <p:nvPr/>
        </p:nvPicPr>
        <p:blipFill rotWithShape="1">
          <a:blip r:embed="rId13">
            <a:alphaModFix/>
          </a:blip>
          <a:srcRect l="14289" r="11049" b="30656"/>
          <a:stretch/>
        </p:blipFill>
        <p:spPr>
          <a:xfrm>
            <a:off x="10597475" y="2543475"/>
            <a:ext cx="1234851" cy="12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A02E4DC-3FCD-8923-3059-EA3043CF2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/>
        </p:blipFill>
        <p:spPr bwMode="auto">
          <a:xfrm>
            <a:off x="183946" y="6435581"/>
            <a:ext cx="975288" cy="3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61;p50">
            <a:extLst>
              <a:ext uri="{FF2B5EF4-FFF2-40B4-BE49-F238E27FC236}">
                <a16:creationId xmlns:a16="http://schemas.microsoft.com/office/drawing/2014/main" id="{DE3BDBA6-F5DD-D275-03C1-398EB35D60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00471" y="6352319"/>
            <a:ext cx="1145910" cy="47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3"/>
          <p:cNvSpPr/>
          <p:nvPr/>
        </p:nvSpPr>
        <p:spPr>
          <a:xfrm>
            <a:off x="375500" y="990175"/>
            <a:ext cx="2741400" cy="5499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3"/>
          <p:cNvSpPr/>
          <p:nvPr/>
        </p:nvSpPr>
        <p:spPr>
          <a:xfrm>
            <a:off x="3283477" y="990175"/>
            <a:ext cx="2741400" cy="5499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3"/>
          <p:cNvSpPr/>
          <p:nvPr/>
        </p:nvSpPr>
        <p:spPr>
          <a:xfrm>
            <a:off x="6191453" y="990175"/>
            <a:ext cx="2741400" cy="5499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3"/>
          <p:cNvSpPr/>
          <p:nvPr/>
        </p:nvSpPr>
        <p:spPr>
          <a:xfrm>
            <a:off x="9099430" y="990175"/>
            <a:ext cx="2741400" cy="5499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3"/>
          <p:cNvSpPr txBox="1"/>
          <p:nvPr/>
        </p:nvSpPr>
        <p:spPr>
          <a:xfrm>
            <a:off x="0" y="138000"/>
            <a:ext cx="12192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fr-FR" sz="3000" b="1" dirty="0">
                <a:solidFill>
                  <a:srgbClr val="FFFFFF"/>
                </a:solidFill>
              </a:rPr>
              <a:t>THE CLIMATE FRESK - THE PHASES OF THE WORKSHOP</a:t>
            </a:r>
            <a:endParaRPr sz="3000" b="1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294" name="Google Shape;294;p53"/>
          <p:cNvSpPr/>
          <p:nvPr/>
        </p:nvSpPr>
        <p:spPr>
          <a:xfrm>
            <a:off x="481400" y="1111100"/>
            <a:ext cx="2529600" cy="77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chemeClr val="lt1"/>
                </a:solidFill>
              </a:rPr>
              <a:t>PHASE 1</a:t>
            </a:r>
            <a:endParaRPr sz="1900" b="1" i="0" u="none" strike="noStrike" cap="none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100" b="1">
                <a:solidFill>
                  <a:schemeClr val="lt1"/>
                </a:solidFill>
              </a:rPr>
              <a:t>BUILD AND LINK THE CARDS</a:t>
            </a:r>
            <a:endParaRPr sz="2000" b="1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295" name="Google Shape;295;p53"/>
          <p:cNvSpPr txBox="1"/>
          <p:nvPr/>
        </p:nvSpPr>
        <p:spPr>
          <a:xfrm>
            <a:off x="1204300" y="5412575"/>
            <a:ext cx="1831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0h50  </a:t>
            </a:r>
            <a:r>
              <a:rPr lang="fr-FR" sz="1300" b="1">
                <a:solidFill>
                  <a:srgbClr val="666666"/>
                </a:solidFill>
              </a:rPr>
              <a:t>10-14 yo</a:t>
            </a:r>
            <a:endParaRPr sz="1300" b="1" i="0" u="none" strike="noStrike" cap="none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1h30 </a:t>
            </a:r>
            <a:r>
              <a:rPr lang="fr-FR" sz="1300" b="1" i="0" u="none" strike="noStrike" cap="none">
                <a:solidFill>
                  <a:srgbClr val="666666"/>
                </a:solidFill>
              </a:rPr>
              <a:t> </a:t>
            </a:r>
            <a:r>
              <a:rPr lang="fr-FR" sz="1300" b="1">
                <a:solidFill>
                  <a:srgbClr val="666666"/>
                </a:solidFill>
              </a:rPr>
              <a:t> 14+ yo</a:t>
            </a:r>
            <a:endParaRPr sz="2300" b="1" i="0" u="none" strike="noStrike" cap="none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1" i="0" u="none" strike="noStrike" cap="none">
              <a:solidFill>
                <a:srgbClr val="666666"/>
              </a:solidFill>
            </a:endParaRPr>
          </a:p>
        </p:txBody>
      </p:sp>
      <p:sp>
        <p:nvSpPr>
          <p:cNvPr id="296" name="Google Shape;296;p53"/>
          <p:cNvSpPr txBox="1"/>
          <p:nvPr/>
        </p:nvSpPr>
        <p:spPr>
          <a:xfrm>
            <a:off x="4114850" y="5638775"/>
            <a:ext cx="18318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0h30</a:t>
            </a:r>
            <a:endParaRPr sz="2300" b="1" i="0" u="none" strike="noStrike" cap="none">
              <a:solidFill>
                <a:srgbClr val="666666"/>
              </a:solidFill>
            </a:endParaRPr>
          </a:p>
        </p:txBody>
      </p:sp>
      <p:sp>
        <p:nvSpPr>
          <p:cNvPr id="297" name="Google Shape;297;p53"/>
          <p:cNvSpPr txBox="1"/>
          <p:nvPr/>
        </p:nvSpPr>
        <p:spPr>
          <a:xfrm>
            <a:off x="7010800" y="5412575"/>
            <a:ext cx="18318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0h10  </a:t>
            </a:r>
            <a:r>
              <a:rPr lang="fr-FR" sz="1300" b="1">
                <a:solidFill>
                  <a:srgbClr val="666666"/>
                </a:solidFill>
              </a:rPr>
              <a:t>10-14 yo</a:t>
            </a:r>
            <a:endParaRPr sz="1900" b="1" i="0" u="none" strike="noStrike" cap="none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0h20 </a:t>
            </a:r>
            <a:r>
              <a:rPr lang="fr-FR" sz="1300" b="1" i="0" u="none" strike="noStrike" cap="none">
                <a:solidFill>
                  <a:srgbClr val="666666"/>
                </a:solidFill>
              </a:rPr>
              <a:t> </a:t>
            </a:r>
            <a:r>
              <a:rPr lang="fr-FR" sz="1300" b="1">
                <a:solidFill>
                  <a:srgbClr val="666666"/>
                </a:solidFill>
              </a:rPr>
              <a:t>  14+ yo</a:t>
            </a:r>
            <a:endParaRPr sz="2300" b="1" i="0" u="none" strike="noStrike" cap="none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1" i="0" u="none" strike="noStrike" cap="none">
              <a:solidFill>
                <a:srgbClr val="666666"/>
              </a:solidFill>
            </a:endParaRPr>
          </a:p>
        </p:txBody>
      </p:sp>
      <p:pic>
        <p:nvPicPr>
          <p:cNvPr id="298" name="Google Shape;298;p53"/>
          <p:cNvPicPr preferRelativeResize="0"/>
          <p:nvPr/>
        </p:nvPicPr>
        <p:blipFill rotWithShape="1">
          <a:blip r:embed="rId3">
            <a:alphaModFix/>
          </a:blip>
          <a:srcRect l="5613" t="-9" r="11837" b="1835"/>
          <a:stretch/>
        </p:blipFill>
        <p:spPr>
          <a:xfrm>
            <a:off x="3283475" y="2133875"/>
            <a:ext cx="2741402" cy="217329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3"/>
          <p:cNvSpPr/>
          <p:nvPr/>
        </p:nvSpPr>
        <p:spPr>
          <a:xfrm>
            <a:off x="384950" y="5089700"/>
            <a:ext cx="11455800" cy="275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SAME PHASES IN CASE OF AN ONLINE WORKSHOP</a:t>
            </a:r>
            <a:endParaRPr sz="15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0" name="Google Shape;300;p53"/>
          <p:cNvSpPr txBox="1"/>
          <p:nvPr/>
        </p:nvSpPr>
        <p:spPr>
          <a:xfrm>
            <a:off x="832077" y="4578184"/>
            <a:ext cx="2393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/>
              <a:t>Understand the problem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01" name="Google Shape;301;p53"/>
          <p:cNvPicPr preferRelativeResize="0"/>
          <p:nvPr/>
        </p:nvPicPr>
        <p:blipFill rotWithShape="1">
          <a:blip r:embed="rId4">
            <a:alphaModFix/>
          </a:blip>
          <a:srcRect l="16827" t="15743" r="25721" b="4339"/>
          <a:stretch/>
        </p:blipFill>
        <p:spPr>
          <a:xfrm>
            <a:off x="9099350" y="2133875"/>
            <a:ext cx="2741400" cy="21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3"/>
          <p:cNvPicPr preferRelativeResize="0"/>
          <p:nvPr/>
        </p:nvPicPr>
        <p:blipFill rotWithShape="1">
          <a:blip r:embed="rId5">
            <a:alphaModFix/>
          </a:blip>
          <a:srcRect t="6094" r="39975" b="7579"/>
          <a:stretch/>
        </p:blipFill>
        <p:spPr>
          <a:xfrm>
            <a:off x="6198875" y="2133875"/>
            <a:ext cx="2741402" cy="21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3"/>
          <p:cNvSpPr txBox="1"/>
          <p:nvPr/>
        </p:nvSpPr>
        <p:spPr>
          <a:xfrm>
            <a:off x="9922750" y="5427875"/>
            <a:ext cx="16983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0h30 </a:t>
            </a:r>
            <a:r>
              <a:rPr lang="fr-FR" sz="1300" b="1">
                <a:solidFill>
                  <a:srgbClr val="666666"/>
                </a:solidFill>
              </a:rPr>
              <a:t>10-14 yo</a:t>
            </a:r>
            <a:endParaRPr sz="1900" b="1" i="0" u="none" strike="noStrike" cap="none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>
                <a:solidFill>
                  <a:srgbClr val="666666"/>
                </a:solidFill>
              </a:rPr>
              <a:t>0h40  </a:t>
            </a:r>
            <a:r>
              <a:rPr lang="fr-FR" sz="1300" b="1">
                <a:solidFill>
                  <a:srgbClr val="666666"/>
                </a:solidFill>
              </a:rPr>
              <a:t> 14+ yo</a:t>
            </a:r>
            <a:endParaRPr sz="2300" b="1" i="0" u="none" strike="noStrike" cap="none">
              <a:solidFill>
                <a:srgbClr val="666666"/>
              </a:solidFill>
            </a:endParaRPr>
          </a:p>
        </p:txBody>
      </p:sp>
      <p:pic>
        <p:nvPicPr>
          <p:cNvPr id="304" name="Google Shape;304;p53"/>
          <p:cNvPicPr preferRelativeResize="0"/>
          <p:nvPr/>
        </p:nvPicPr>
        <p:blipFill rotWithShape="1">
          <a:blip r:embed="rId6">
            <a:alphaModFix/>
          </a:blip>
          <a:srcRect t="2824" b="37715"/>
          <a:stretch/>
        </p:blipFill>
        <p:spPr>
          <a:xfrm>
            <a:off x="375500" y="2133875"/>
            <a:ext cx="2741400" cy="217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3"/>
          <p:cNvSpPr/>
          <p:nvPr/>
        </p:nvSpPr>
        <p:spPr>
          <a:xfrm>
            <a:off x="9205325" y="1111100"/>
            <a:ext cx="2529600" cy="77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900" b="1">
                <a:solidFill>
                  <a:schemeClr val="lt1"/>
                </a:solidFill>
              </a:rPr>
              <a:t>PHASE 4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100" b="1">
                <a:solidFill>
                  <a:schemeClr val="lt1"/>
                </a:solidFill>
              </a:rPr>
              <a:t>DEBRIEFING AND TAKING ACTION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3"/>
          <p:cNvSpPr/>
          <p:nvPr/>
        </p:nvSpPr>
        <p:spPr>
          <a:xfrm>
            <a:off x="3389375" y="1111100"/>
            <a:ext cx="2529600" cy="77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900" b="1">
                <a:solidFill>
                  <a:schemeClr val="lt1"/>
                </a:solidFill>
              </a:rPr>
              <a:t>PHASE 2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100" b="1">
                <a:solidFill>
                  <a:schemeClr val="lt1"/>
                </a:solidFill>
              </a:rPr>
              <a:t>CREATIVITY, EXPRESSION, COHESION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3"/>
          <p:cNvSpPr/>
          <p:nvPr/>
        </p:nvSpPr>
        <p:spPr>
          <a:xfrm>
            <a:off x="6297350" y="1111100"/>
            <a:ext cx="2529600" cy="77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900" b="1">
                <a:solidFill>
                  <a:schemeClr val="lt1"/>
                </a:solidFill>
              </a:rPr>
              <a:t>PHASE 3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sz="1100" b="1">
                <a:solidFill>
                  <a:schemeClr val="lt1"/>
                </a:solidFill>
              </a:rPr>
              <a:t>PRESENT THE FRESK AND SHARE YOUR EMOTIONS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3"/>
          <p:cNvSpPr txBox="1"/>
          <p:nvPr/>
        </p:nvSpPr>
        <p:spPr>
          <a:xfrm>
            <a:off x="3740068" y="4578196"/>
            <a:ext cx="2393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</a:rPr>
              <a:t>Anchor knowledges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09" name="Google Shape;309;p53"/>
          <p:cNvSpPr txBox="1"/>
          <p:nvPr/>
        </p:nvSpPr>
        <p:spPr>
          <a:xfrm>
            <a:off x="6647394" y="4578184"/>
            <a:ext cx="2393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</a:rPr>
              <a:t>Consolidate knowledges and welcome emotions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10" name="Google Shape;310;p53"/>
          <p:cNvSpPr txBox="1"/>
          <p:nvPr/>
        </p:nvSpPr>
        <p:spPr>
          <a:xfrm>
            <a:off x="9556001" y="4578184"/>
            <a:ext cx="2393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</a:rPr>
              <a:t>Project towards action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11" name="Google Shape;311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373" y="5573060"/>
            <a:ext cx="538425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3873" y="5573060"/>
            <a:ext cx="538425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93998" y="5615198"/>
            <a:ext cx="538425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7748" y="5573060"/>
            <a:ext cx="538425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00" y="4485001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9375" y="4485001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97350" y="4485001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05325" y="4485001"/>
            <a:ext cx="350675" cy="3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E7267D8-E549-0E5E-E737-775F3E145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/>
        </p:blipFill>
        <p:spPr bwMode="auto">
          <a:xfrm>
            <a:off x="183946" y="6435581"/>
            <a:ext cx="975288" cy="3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261;p50">
            <a:extLst>
              <a:ext uri="{FF2B5EF4-FFF2-40B4-BE49-F238E27FC236}">
                <a16:creationId xmlns:a16="http://schemas.microsoft.com/office/drawing/2014/main" id="{B7293683-6511-B32F-8EA1-4F0A699AAE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29849" y="6387722"/>
            <a:ext cx="975288" cy="40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8"/>
          <p:cNvSpPr txBox="1"/>
          <p:nvPr/>
        </p:nvSpPr>
        <p:spPr>
          <a:xfrm>
            <a:off x="220675" y="157350"/>
            <a:ext cx="116619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fr-FR" sz="3000" b="1" dirty="0">
                <a:solidFill>
                  <a:srgbClr val="FFFFFF"/>
                </a:solidFill>
              </a:rPr>
              <a:t>THE CLIMATE FRESK – KEY FACTS AND NUMBERS</a:t>
            </a:r>
            <a:endParaRPr sz="3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 txBox="1"/>
          <p:nvPr/>
        </p:nvSpPr>
        <p:spPr>
          <a:xfrm>
            <a:off x="8116992" y="2845550"/>
            <a:ext cx="2846609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600" b="1" dirty="0">
                <a:solidFill>
                  <a:srgbClr val="04C2C0"/>
                </a:solidFill>
                <a:highlight>
                  <a:srgbClr val="FFFFFF"/>
                </a:highlight>
              </a:rPr>
              <a:t>&gt; 45 000</a:t>
            </a:r>
          </a:p>
          <a:p>
            <a:pPr>
              <a:buSzPts val="1200"/>
            </a:pPr>
            <a:r>
              <a:rPr lang="fr-FR" sz="2400" b="1" dirty="0">
                <a:solidFill>
                  <a:srgbClr val="04C2C0"/>
                </a:solidFill>
                <a:highlight>
                  <a:srgbClr val="FFFFFF"/>
                </a:highlight>
              </a:rPr>
              <a:t>&gt; 50</a:t>
            </a:r>
            <a:endParaRPr lang="en-GB" sz="2200" b="0" i="0" u="none" strike="noStrike" cap="none" dirty="0">
              <a:solidFill>
                <a:srgbClr val="04C2C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dirty="0" err="1">
                <a:solidFill>
                  <a:srgbClr val="6C5738"/>
                </a:solidFill>
              </a:rPr>
              <a:t>trained</a:t>
            </a:r>
            <a:r>
              <a:rPr lang="fr-FR" sz="2400" dirty="0">
                <a:solidFill>
                  <a:srgbClr val="6C5738"/>
                </a:solidFill>
              </a:rPr>
              <a:t> </a:t>
            </a:r>
            <a:r>
              <a:rPr lang="fr-FR" sz="2400" dirty="0" err="1">
                <a:solidFill>
                  <a:srgbClr val="6C5738"/>
                </a:solidFill>
              </a:rPr>
              <a:t>facilitators</a:t>
            </a:r>
            <a:r>
              <a:rPr lang="fr-FR" sz="2400" dirty="0">
                <a:solidFill>
                  <a:srgbClr val="6C5738"/>
                </a:solidFill>
              </a:rPr>
              <a:t> </a:t>
            </a:r>
            <a:endParaRPr sz="2400" b="1" i="0" u="none" strike="noStrike" cap="none" dirty="0">
              <a:solidFill>
                <a:srgbClr val="6C57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58"/>
          <p:cNvCxnSpPr>
            <a:cxnSpLocks/>
          </p:cNvCxnSpPr>
          <p:nvPr/>
        </p:nvCxnSpPr>
        <p:spPr>
          <a:xfrm>
            <a:off x="7953667" y="2761525"/>
            <a:ext cx="3600" cy="1188000"/>
          </a:xfrm>
          <a:prstGeom prst="straightConnector1">
            <a:avLst/>
          </a:prstGeom>
          <a:noFill/>
          <a:ln w="28575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8" name="Google Shape;518;p58"/>
          <p:cNvCxnSpPr>
            <a:cxnSpLocks/>
          </p:cNvCxnSpPr>
          <p:nvPr/>
        </p:nvCxnSpPr>
        <p:spPr>
          <a:xfrm flipH="1">
            <a:off x="7949589" y="1235122"/>
            <a:ext cx="3687" cy="1188000"/>
          </a:xfrm>
          <a:prstGeom prst="straightConnector1">
            <a:avLst/>
          </a:prstGeom>
          <a:noFill/>
          <a:ln w="28575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0" name="Google Shape;52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4286" y="1434072"/>
            <a:ext cx="862100" cy="8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8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99800" l="3600" r="98200">
                        <a14:foregroundMark x1="3600" y1="58800" x2="3600" y2="58800"/>
                        <a14:foregroundMark x1="23600" y1="95200" x2="23600" y2="95200"/>
                        <a14:foregroundMark x1="36800" y1="98400" x2="36800" y2="98400"/>
                        <a14:foregroundMark x1="98200" y1="70600" x2="98200" y2="70600"/>
                        <a14:foregroundMark x1="83200" y1="99000" x2="83200" y2="99000"/>
                        <a14:foregroundMark x1="41600" y1="3600" x2="41600" y2="3600"/>
                        <a14:foregroundMark x1="44600" y1="27200" x2="44600" y2="27200"/>
                        <a14:foregroundMark x1="58200" y1="27600" x2="58200" y2="27600"/>
                        <a14:foregroundMark x1="53000" y1="36800" x2="53000" y2="36800"/>
                        <a14:foregroundMark x1="17800" y1="99200" x2="17800" y2="99200"/>
                        <a14:foregroundMark x1="37400" y1="99800" x2="37400" y2="99800"/>
                        <a14:foregroundMark x1="56400" y1="13200" x2="56400" y2="13200"/>
                        <a14:foregroundMark x1="60400" y1="12400" x2="51200" y2="9400"/>
                        <a14:foregroundMark x1="60000" y1="16200" x2="41800" y2="74400"/>
                        <a14:foregroundMark x1="41800" y1="74400" x2="96600" y2="85800"/>
                        <a14:foregroundMark x1="77409" y1="56600" x2="64000" y2="36200"/>
                        <a14:foregroundMark x1="77803" y1="57200" x2="77409" y2="56600"/>
                        <a14:foregroundMark x1="77934" y1="57400" x2="77803" y2="57200"/>
                        <a14:foregroundMark x1="78146" y1="57723" x2="77934" y2="57400"/>
                        <a14:foregroundMark x1="81089" y1="62200" x2="80566" y2="61405"/>
                        <a14:foregroundMark x1="81352" y1="62600" x2="81177" y2="62333"/>
                        <a14:foregroundMark x1="96600" y1="85800" x2="81352" y2="62600"/>
                        <a14:foregroundMark x1="64000" y1="36200" x2="42200" y2="93400"/>
                        <a14:foregroundMark x1="31813" y1="82800" x2="13000" y2="63600"/>
                        <a14:foregroundMark x1="32401" y1="83400" x2="31813" y2="82800"/>
                        <a14:foregroundMark x1="32597" y1="83600" x2="32401" y2="83400"/>
                        <a14:foregroundMark x1="33577" y1="84600" x2="32597" y2="83600"/>
                        <a14:foregroundMark x1="33969" y1="85000" x2="33577" y2="84600"/>
                        <a14:foregroundMark x1="42200" y1="93400" x2="33969" y2="85000"/>
                        <a14:foregroundMark x1="17600" y1="81200" x2="17200" y2="91800"/>
                        <a14:foregroundMark x1="67200" y1="58600" x2="74200" y2="60400"/>
                        <a14:foregroundMark x1="61600" y1="66800" x2="74800" y2="66800"/>
                        <a14:foregroundMark x1="85200" y1="95600" x2="85400" y2="95600"/>
                        <a14:foregroundMark x1="91000" y1="89600" x2="94800" y2="84000"/>
                        <a14:foregroundMark x1="44200" y1="10200" x2="38000" y2="52000"/>
                        <a14:backgroundMark x1="32000" y1="83600" x2="32000" y2="83600"/>
                        <a14:backgroundMark x1="31800" y1="83400" x2="31800" y2="83400"/>
                        <a14:backgroundMark x1="33000" y1="85000" x2="33000" y2="85000"/>
                        <a14:backgroundMark x1="32000" y1="83400" x2="32000" y2="83400"/>
                        <a14:backgroundMark x1="32000" y1="82800" x2="32000" y2="82800"/>
                        <a14:backgroundMark x1="32200" y1="84600" x2="32200" y2="84600"/>
                        <a14:backgroundMark x1="81000" y1="61200" x2="80600" y2="61200"/>
                        <a14:backgroundMark x1="78800" y1="57400" x2="80200" y2="60000"/>
                        <a14:backgroundMark x1="79600" y1="60200" x2="80800" y2="61200"/>
                        <a14:backgroundMark x1="81000" y1="62200" x2="81000" y2="62200"/>
                        <a14:backgroundMark x1="80800" y1="62200" x2="80800" y2="62200"/>
                        <a14:backgroundMark x1="80800" y1="62200" x2="80800" y2="62200"/>
                        <a14:backgroundMark x1="81000" y1="62600" x2="81000" y2="62600"/>
                        <a14:backgroundMark x1="81200" y1="62000" x2="81600" y2="61200"/>
                        <a14:backgroundMark x1="77800" y1="57400" x2="77800" y2="57400"/>
                        <a14:backgroundMark x1="77800" y1="57200" x2="77800" y2="57200"/>
                        <a14:backgroundMark x1="77800" y1="56600" x2="77800" y2="566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97149" y="2963979"/>
            <a:ext cx="862100" cy="8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14;p58">
            <a:extLst>
              <a:ext uri="{FF2B5EF4-FFF2-40B4-BE49-F238E27FC236}">
                <a16:creationId xmlns:a16="http://schemas.microsoft.com/office/drawing/2014/main" id="{1B69F5D2-B5FE-AD5F-DDE2-8EEEC18C1C00}"/>
              </a:ext>
            </a:extLst>
          </p:cNvPr>
          <p:cNvSpPr txBox="1"/>
          <p:nvPr/>
        </p:nvSpPr>
        <p:spPr>
          <a:xfrm>
            <a:off x="8116992" y="1269961"/>
            <a:ext cx="2842922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200"/>
            </a:pPr>
            <a:r>
              <a:rPr lang="fr-FR" sz="3600" b="1" dirty="0">
                <a:solidFill>
                  <a:srgbClr val="04C2C0"/>
                </a:solidFill>
              </a:rPr>
              <a:t>&gt; 1 000 000</a:t>
            </a:r>
          </a:p>
          <a:p>
            <a:pPr>
              <a:buSzPts val="1200"/>
            </a:pPr>
            <a:r>
              <a:rPr lang="fr-FR" sz="2400" b="1" dirty="0">
                <a:solidFill>
                  <a:srgbClr val="04C2C0"/>
                </a:solidFill>
              </a:rPr>
              <a:t>&gt; 800</a:t>
            </a:r>
            <a:endParaRPr lang="en-GB" sz="2200" b="0" i="0" u="none" strike="noStrike" cap="none" dirty="0">
              <a:solidFill>
                <a:srgbClr val="04C2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dirty="0">
                <a:solidFill>
                  <a:srgbClr val="6C5738"/>
                </a:solidFill>
              </a:rPr>
              <a:t>participants</a:t>
            </a:r>
            <a:endParaRPr sz="2400" b="0" i="0" u="none" strike="noStrike" cap="none" dirty="0">
              <a:solidFill>
                <a:srgbClr val="6C57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15;p58">
            <a:extLst>
              <a:ext uri="{FF2B5EF4-FFF2-40B4-BE49-F238E27FC236}">
                <a16:creationId xmlns:a16="http://schemas.microsoft.com/office/drawing/2014/main" id="{C8EAC2EC-8D33-4E94-0469-6B791D67E9CF}"/>
              </a:ext>
            </a:extLst>
          </p:cNvPr>
          <p:cNvSpPr txBox="1"/>
          <p:nvPr/>
        </p:nvSpPr>
        <p:spPr>
          <a:xfrm>
            <a:off x="8010671" y="5509524"/>
            <a:ext cx="1605084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400" b="0" i="0" u="none" strike="noStrike" cap="none" dirty="0">
                <a:solidFill>
                  <a:srgbClr val="00ACB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600" b="1" dirty="0">
                <a:solidFill>
                  <a:srgbClr val="04C2C0"/>
                </a:solidFill>
              </a:rPr>
              <a:t>45</a:t>
            </a:r>
            <a:endParaRPr sz="2200" b="0" i="0" u="none" strike="noStrike" cap="none" dirty="0">
              <a:solidFill>
                <a:srgbClr val="04C2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dirty="0" err="1">
                <a:solidFill>
                  <a:srgbClr val="6C5738"/>
                </a:solidFill>
              </a:rPr>
              <a:t>languages</a:t>
            </a:r>
            <a:endParaRPr sz="2400" b="1" i="0" u="none" strike="noStrike" cap="none" dirty="0">
              <a:solidFill>
                <a:srgbClr val="6C57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519;p58">
            <a:extLst>
              <a:ext uri="{FF2B5EF4-FFF2-40B4-BE49-F238E27FC236}">
                <a16:creationId xmlns:a16="http://schemas.microsoft.com/office/drawing/2014/main" id="{8A3AA258-0395-D2A2-80BA-83917DF5900B}"/>
              </a:ext>
            </a:extLst>
          </p:cNvPr>
          <p:cNvCxnSpPr/>
          <p:nvPr/>
        </p:nvCxnSpPr>
        <p:spPr>
          <a:xfrm>
            <a:off x="7935161" y="5546124"/>
            <a:ext cx="0" cy="900000"/>
          </a:xfrm>
          <a:prstGeom prst="straightConnector1">
            <a:avLst/>
          </a:prstGeom>
          <a:noFill/>
          <a:ln w="28575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" name="Google Shape;522;p58">
            <a:extLst>
              <a:ext uri="{FF2B5EF4-FFF2-40B4-BE49-F238E27FC236}">
                <a16:creationId xmlns:a16="http://schemas.microsoft.com/office/drawing/2014/main" id="{8715A097-E7CF-8C04-91EA-0802BE5E6F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9818" y="5565074"/>
            <a:ext cx="862100" cy="8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515;p58">
            <a:extLst>
              <a:ext uri="{FF2B5EF4-FFF2-40B4-BE49-F238E27FC236}">
                <a16:creationId xmlns:a16="http://schemas.microsoft.com/office/drawing/2014/main" id="{29481CC1-50D1-F835-6FDE-ECB610789CC6}"/>
              </a:ext>
            </a:extLst>
          </p:cNvPr>
          <p:cNvSpPr txBox="1"/>
          <p:nvPr/>
        </p:nvSpPr>
        <p:spPr>
          <a:xfrm>
            <a:off x="8010668" y="4310261"/>
            <a:ext cx="1605087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400" b="0" i="0" u="none" strike="noStrike" cap="none" dirty="0">
                <a:solidFill>
                  <a:srgbClr val="00ACB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600" b="1" i="0" u="none" strike="noStrike" cap="none" dirty="0">
                <a:solidFill>
                  <a:srgbClr val="04C2C0"/>
                </a:solidFill>
                <a:latin typeface="Arial"/>
                <a:ea typeface="Arial"/>
                <a:cs typeface="Arial"/>
                <a:sym typeface="Arial"/>
              </a:rPr>
              <a:t>130</a:t>
            </a:r>
            <a:r>
              <a:rPr lang="fr-FR" sz="3600" b="1" dirty="0">
                <a:solidFill>
                  <a:srgbClr val="04C2C0"/>
                </a:solidFill>
              </a:rPr>
              <a:t>+</a:t>
            </a:r>
            <a:endParaRPr sz="2200" b="0" i="0" u="none" strike="noStrike" cap="none" dirty="0">
              <a:solidFill>
                <a:srgbClr val="04C2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dirty="0">
                <a:solidFill>
                  <a:srgbClr val="6C5738"/>
                </a:solidFill>
              </a:rPr>
              <a:t>countries</a:t>
            </a:r>
            <a:endParaRPr sz="2400" b="1" i="0" u="none" strike="noStrike" cap="none" dirty="0">
              <a:solidFill>
                <a:srgbClr val="6C57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519;p58">
            <a:extLst>
              <a:ext uri="{FF2B5EF4-FFF2-40B4-BE49-F238E27FC236}">
                <a16:creationId xmlns:a16="http://schemas.microsoft.com/office/drawing/2014/main" id="{B85E4A9A-892D-E04D-BA5F-F35B1F97F3FB}"/>
              </a:ext>
            </a:extLst>
          </p:cNvPr>
          <p:cNvCxnSpPr/>
          <p:nvPr/>
        </p:nvCxnSpPr>
        <p:spPr>
          <a:xfrm>
            <a:off x="7935161" y="4326671"/>
            <a:ext cx="0" cy="900000"/>
          </a:xfrm>
          <a:prstGeom prst="straightConnector1">
            <a:avLst/>
          </a:prstGeom>
          <a:noFill/>
          <a:ln w="28575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" name="Google Shape;336;p54">
            <a:extLst>
              <a:ext uri="{FF2B5EF4-FFF2-40B4-BE49-F238E27FC236}">
                <a16:creationId xmlns:a16="http://schemas.microsoft.com/office/drawing/2014/main" id="{6365A2F4-2624-405C-C98D-B6C823D05CA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982" t="14837" r="14893" b="15041"/>
          <a:stretch/>
        </p:blipFill>
        <p:spPr>
          <a:xfrm>
            <a:off x="6662180" y="4362671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Japan Flag Wallpapers - Wallpaper Cave">
            <a:extLst>
              <a:ext uri="{FF2B5EF4-FFF2-40B4-BE49-F238E27FC236}">
                <a16:creationId xmlns:a16="http://schemas.microsoft.com/office/drawing/2014/main" id="{D150CCD6-F6FD-A3DA-DC23-6AF2DC85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03" y="1786218"/>
            <a:ext cx="321750" cy="21446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Japan Flag Wallpapers - Wallpaper Cave">
            <a:extLst>
              <a:ext uri="{FF2B5EF4-FFF2-40B4-BE49-F238E27FC236}">
                <a16:creationId xmlns:a16="http://schemas.microsoft.com/office/drawing/2014/main" id="{82F54752-BCE6-D449-E4E5-6A94FB30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78" y="3287796"/>
            <a:ext cx="321750" cy="21446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5" name="Google Shape;357;p56">
            <a:extLst>
              <a:ext uri="{FF2B5EF4-FFF2-40B4-BE49-F238E27FC236}">
                <a16:creationId xmlns:a16="http://schemas.microsoft.com/office/drawing/2014/main" id="{3F1283DA-578F-D677-AFC6-08AAF4A208B0}"/>
              </a:ext>
            </a:extLst>
          </p:cNvPr>
          <p:cNvGrpSpPr/>
          <p:nvPr/>
        </p:nvGrpSpPr>
        <p:grpSpPr>
          <a:xfrm>
            <a:off x="2022787" y="5081027"/>
            <a:ext cx="576000" cy="576000"/>
            <a:chOff x="8910393" y="1236543"/>
            <a:chExt cx="1441555" cy="1441014"/>
          </a:xfrm>
        </p:grpSpPr>
        <p:sp>
          <p:nvSpPr>
            <p:cNvPr id="1516" name="Google Shape;358;p56">
              <a:extLst>
                <a:ext uri="{FF2B5EF4-FFF2-40B4-BE49-F238E27FC236}">
                  <a16:creationId xmlns:a16="http://schemas.microsoft.com/office/drawing/2014/main" id="{69AA2FFB-5AA9-FEA7-7B2C-1F3AAB77D46B}"/>
                </a:ext>
              </a:extLst>
            </p:cNvPr>
            <p:cNvSpPr/>
            <p:nvPr/>
          </p:nvSpPr>
          <p:spPr>
            <a:xfrm>
              <a:off x="8937834" y="1756074"/>
              <a:ext cx="1380705" cy="813176"/>
            </a:xfrm>
            <a:custGeom>
              <a:avLst/>
              <a:gdLst/>
              <a:ahLst/>
              <a:cxnLst/>
              <a:rect l="l" t="t" r="r" b="b"/>
              <a:pathLst>
                <a:path w="1380705" h="813176" extrusionOk="0">
                  <a:moveTo>
                    <a:pt x="1382127" y="407215"/>
                  </a:moveTo>
                  <a:cubicBezTo>
                    <a:pt x="1382127" y="182666"/>
                    <a:pt x="1072874" y="627"/>
                    <a:pt x="691376" y="627"/>
                  </a:cubicBezTo>
                  <a:cubicBezTo>
                    <a:pt x="309892" y="627"/>
                    <a:pt x="627" y="182666"/>
                    <a:pt x="627" y="407215"/>
                  </a:cubicBezTo>
                  <a:cubicBezTo>
                    <a:pt x="627" y="631773"/>
                    <a:pt x="309892" y="813803"/>
                    <a:pt x="691376" y="813803"/>
                  </a:cubicBezTo>
                  <a:cubicBezTo>
                    <a:pt x="1072874" y="813803"/>
                    <a:pt x="1382127" y="631773"/>
                    <a:pt x="1382127" y="407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359;p56">
              <a:extLst>
                <a:ext uri="{FF2B5EF4-FFF2-40B4-BE49-F238E27FC236}">
                  <a16:creationId xmlns:a16="http://schemas.microsoft.com/office/drawing/2014/main" id="{EC93163D-E400-4BCC-04FB-5E92EA24FEA8}"/>
                </a:ext>
              </a:extLst>
            </p:cNvPr>
            <p:cNvSpPr/>
            <p:nvPr/>
          </p:nvSpPr>
          <p:spPr>
            <a:xfrm>
              <a:off x="9312348" y="1846427"/>
              <a:ext cx="632470" cy="632470"/>
            </a:xfrm>
            <a:custGeom>
              <a:avLst/>
              <a:gdLst/>
              <a:ahLst/>
              <a:cxnLst/>
              <a:rect l="l" t="t" r="r" b="b"/>
              <a:pathLst>
                <a:path w="632470" h="632470" extrusionOk="0">
                  <a:moveTo>
                    <a:pt x="633098" y="316862"/>
                  </a:moveTo>
                  <a:cubicBezTo>
                    <a:pt x="633098" y="491512"/>
                    <a:pt x="491515" y="633098"/>
                    <a:pt x="316862" y="633098"/>
                  </a:cubicBezTo>
                  <a:cubicBezTo>
                    <a:pt x="142213" y="633098"/>
                    <a:pt x="627" y="491512"/>
                    <a:pt x="627" y="316862"/>
                  </a:cubicBezTo>
                  <a:cubicBezTo>
                    <a:pt x="627" y="142210"/>
                    <a:pt x="142213" y="627"/>
                    <a:pt x="316862" y="627"/>
                  </a:cubicBezTo>
                  <a:cubicBezTo>
                    <a:pt x="491515" y="627"/>
                    <a:pt x="633098" y="142210"/>
                    <a:pt x="633098" y="316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360;p56">
              <a:extLst>
                <a:ext uri="{FF2B5EF4-FFF2-40B4-BE49-F238E27FC236}">
                  <a16:creationId xmlns:a16="http://schemas.microsoft.com/office/drawing/2014/main" id="{23E006FB-1668-4127-4313-0FABB5D8ACA4}"/>
                </a:ext>
              </a:extLst>
            </p:cNvPr>
            <p:cNvSpPr/>
            <p:nvPr/>
          </p:nvSpPr>
          <p:spPr>
            <a:xfrm>
              <a:off x="9493054" y="2027132"/>
              <a:ext cx="271058" cy="271058"/>
            </a:xfrm>
            <a:custGeom>
              <a:avLst/>
              <a:gdLst/>
              <a:ahLst/>
              <a:cxnLst/>
              <a:rect l="l" t="t" r="r" b="b"/>
              <a:pathLst>
                <a:path w="271058" h="271058" extrusionOk="0">
                  <a:moveTo>
                    <a:pt x="271686" y="136156"/>
                  </a:moveTo>
                  <a:cubicBezTo>
                    <a:pt x="271686" y="211011"/>
                    <a:pt x="211014" y="271686"/>
                    <a:pt x="136156" y="271686"/>
                  </a:cubicBezTo>
                  <a:cubicBezTo>
                    <a:pt x="61313" y="271686"/>
                    <a:pt x="627" y="211011"/>
                    <a:pt x="627" y="136156"/>
                  </a:cubicBezTo>
                  <a:cubicBezTo>
                    <a:pt x="627" y="61310"/>
                    <a:pt x="61313" y="627"/>
                    <a:pt x="136156" y="627"/>
                  </a:cubicBezTo>
                  <a:cubicBezTo>
                    <a:pt x="211014" y="627"/>
                    <a:pt x="271686" y="61310"/>
                    <a:pt x="271686" y="136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361;p56">
              <a:extLst>
                <a:ext uri="{FF2B5EF4-FFF2-40B4-BE49-F238E27FC236}">
                  <a16:creationId xmlns:a16="http://schemas.microsoft.com/office/drawing/2014/main" id="{BF6732B4-19D5-1071-3E07-3027B731A37C}"/>
                </a:ext>
              </a:extLst>
            </p:cNvPr>
            <p:cNvSpPr/>
            <p:nvPr/>
          </p:nvSpPr>
          <p:spPr>
            <a:xfrm>
              <a:off x="10057760" y="1259132"/>
              <a:ext cx="271058" cy="1061647"/>
            </a:xfrm>
            <a:custGeom>
              <a:avLst/>
              <a:gdLst/>
              <a:ahLst/>
              <a:cxnLst/>
              <a:rect l="l" t="t" r="r" b="b"/>
              <a:pathLst>
                <a:path w="271058" h="1061647" extrusionOk="0">
                  <a:moveTo>
                    <a:pt x="627" y="627"/>
                  </a:moveTo>
                  <a:lnTo>
                    <a:pt x="271686" y="627"/>
                  </a:lnTo>
                  <a:lnTo>
                    <a:pt x="271686" y="847687"/>
                  </a:lnTo>
                  <a:lnTo>
                    <a:pt x="136156" y="1062275"/>
                  </a:lnTo>
                  <a:lnTo>
                    <a:pt x="627" y="8476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362;p56">
              <a:extLst>
                <a:ext uri="{FF2B5EF4-FFF2-40B4-BE49-F238E27FC236}">
                  <a16:creationId xmlns:a16="http://schemas.microsoft.com/office/drawing/2014/main" id="{24E6F4EC-44E3-4C38-02CA-BC44510F3A68}"/>
                </a:ext>
              </a:extLst>
            </p:cNvPr>
            <p:cNvSpPr/>
            <p:nvPr/>
          </p:nvSpPr>
          <p:spPr>
            <a:xfrm>
              <a:off x="10148113" y="1394661"/>
              <a:ext cx="90352" cy="700235"/>
            </a:xfrm>
            <a:custGeom>
              <a:avLst/>
              <a:gdLst/>
              <a:ahLst/>
              <a:cxnLst/>
              <a:rect l="l" t="t" r="r" b="b"/>
              <a:pathLst>
                <a:path w="90352" h="700235" extrusionOk="0">
                  <a:moveTo>
                    <a:pt x="45803" y="700863"/>
                  </a:moveTo>
                  <a:lnTo>
                    <a:pt x="90980" y="666981"/>
                  </a:lnTo>
                  <a:lnTo>
                    <a:pt x="90980" y="627"/>
                  </a:lnTo>
                  <a:lnTo>
                    <a:pt x="627" y="627"/>
                  </a:lnTo>
                  <a:lnTo>
                    <a:pt x="627" y="666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363;p56">
              <a:extLst>
                <a:ext uri="{FF2B5EF4-FFF2-40B4-BE49-F238E27FC236}">
                  <a16:creationId xmlns:a16="http://schemas.microsoft.com/office/drawing/2014/main" id="{4D3A37EF-7FC3-618F-501D-8CC09E552726}"/>
                </a:ext>
              </a:extLst>
            </p:cNvPr>
            <p:cNvSpPr/>
            <p:nvPr/>
          </p:nvSpPr>
          <p:spPr>
            <a:xfrm>
              <a:off x="10057760" y="1259132"/>
              <a:ext cx="271058" cy="135529"/>
            </a:xfrm>
            <a:custGeom>
              <a:avLst/>
              <a:gdLst/>
              <a:ahLst/>
              <a:cxnLst/>
              <a:rect l="l" t="t" r="r" b="b"/>
              <a:pathLst>
                <a:path w="271058" h="135529" extrusionOk="0">
                  <a:moveTo>
                    <a:pt x="627" y="627"/>
                  </a:moveTo>
                  <a:lnTo>
                    <a:pt x="627" y="136156"/>
                  </a:lnTo>
                  <a:lnTo>
                    <a:pt x="271686" y="136156"/>
                  </a:lnTo>
                  <a:lnTo>
                    <a:pt x="271686" y="6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364;p56">
              <a:extLst>
                <a:ext uri="{FF2B5EF4-FFF2-40B4-BE49-F238E27FC236}">
                  <a16:creationId xmlns:a16="http://schemas.microsoft.com/office/drawing/2014/main" id="{78AAC41F-6E50-BDEC-2085-CCD51269BF49}"/>
                </a:ext>
              </a:extLst>
            </p:cNvPr>
            <p:cNvSpPr/>
            <p:nvPr/>
          </p:nvSpPr>
          <p:spPr>
            <a:xfrm>
              <a:off x="10107702" y="2185250"/>
              <a:ext cx="172235" cy="135529"/>
            </a:xfrm>
            <a:custGeom>
              <a:avLst/>
              <a:gdLst/>
              <a:ahLst/>
              <a:cxnLst/>
              <a:rect l="l" t="t" r="r" b="b"/>
              <a:pathLst>
                <a:path w="172235" h="135529" extrusionOk="0">
                  <a:moveTo>
                    <a:pt x="86214" y="136156"/>
                  </a:moveTo>
                  <a:lnTo>
                    <a:pt x="171803" y="627"/>
                  </a:lnTo>
                  <a:lnTo>
                    <a:pt x="627" y="6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365;p56">
              <a:extLst>
                <a:ext uri="{FF2B5EF4-FFF2-40B4-BE49-F238E27FC236}">
                  <a16:creationId xmlns:a16="http://schemas.microsoft.com/office/drawing/2014/main" id="{DBF60C20-DFE6-0F2F-A130-B367EA545E23}"/>
                </a:ext>
              </a:extLst>
            </p:cNvPr>
            <p:cNvSpPr/>
            <p:nvPr/>
          </p:nvSpPr>
          <p:spPr>
            <a:xfrm>
              <a:off x="10057760" y="2061015"/>
              <a:ext cx="271058" cy="124235"/>
            </a:xfrm>
            <a:custGeom>
              <a:avLst/>
              <a:gdLst/>
              <a:ahLst/>
              <a:cxnLst/>
              <a:rect l="l" t="t" r="r" b="b"/>
              <a:pathLst>
                <a:path w="271058" h="124235" extrusionOk="0">
                  <a:moveTo>
                    <a:pt x="181333" y="627"/>
                  </a:moveTo>
                  <a:lnTo>
                    <a:pt x="136156" y="34509"/>
                  </a:lnTo>
                  <a:lnTo>
                    <a:pt x="90980" y="627"/>
                  </a:lnTo>
                  <a:lnTo>
                    <a:pt x="627" y="45803"/>
                  </a:lnTo>
                  <a:lnTo>
                    <a:pt x="50570" y="124862"/>
                  </a:lnTo>
                  <a:lnTo>
                    <a:pt x="221746" y="124862"/>
                  </a:lnTo>
                  <a:lnTo>
                    <a:pt x="271686" y="45803"/>
                  </a:lnTo>
                  <a:close/>
                </a:path>
              </a:pathLst>
            </a:custGeom>
            <a:solidFill>
              <a:srgbClr val="FFDE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366;p56">
              <a:extLst>
                <a:ext uri="{FF2B5EF4-FFF2-40B4-BE49-F238E27FC236}">
                  <a16:creationId xmlns:a16="http://schemas.microsoft.com/office/drawing/2014/main" id="{B41E4B58-5025-224D-23BD-3E2C64186A9A}"/>
                </a:ext>
              </a:extLst>
            </p:cNvPr>
            <p:cNvSpPr/>
            <p:nvPr/>
          </p:nvSpPr>
          <p:spPr>
            <a:xfrm>
              <a:off x="9312348" y="1959543"/>
              <a:ext cx="211764" cy="203294"/>
            </a:xfrm>
            <a:custGeom>
              <a:avLst/>
              <a:gdLst/>
              <a:ahLst/>
              <a:cxnLst/>
              <a:rect l="l" t="t" r="r" b="b"/>
              <a:pathLst>
                <a:path w="211764" h="203294" extrusionOk="0">
                  <a:moveTo>
                    <a:pt x="213078" y="116668"/>
                  </a:moveTo>
                  <a:lnTo>
                    <a:pt x="74812" y="627"/>
                  </a:lnTo>
                  <a:cubicBezTo>
                    <a:pt x="26866" y="57451"/>
                    <a:pt x="596" y="129408"/>
                    <a:pt x="627" y="203746"/>
                  </a:cubicBezTo>
                  <a:lnTo>
                    <a:pt x="181333" y="203746"/>
                  </a:lnTo>
                  <a:cubicBezTo>
                    <a:pt x="181302" y="171882"/>
                    <a:pt x="192540" y="141033"/>
                    <a:pt x="213078" y="116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367;p56">
              <a:extLst>
                <a:ext uri="{FF2B5EF4-FFF2-40B4-BE49-F238E27FC236}">
                  <a16:creationId xmlns:a16="http://schemas.microsoft.com/office/drawing/2014/main" id="{B4867DDE-481A-65CC-F89F-0E40494080AA}"/>
                </a:ext>
              </a:extLst>
            </p:cNvPr>
            <p:cNvSpPr/>
            <p:nvPr/>
          </p:nvSpPr>
          <p:spPr>
            <a:xfrm>
              <a:off x="9386533" y="1851599"/>
              <a:ext cx="217411" cy="223058"/>
            </a:xfrm>
            <a:custGeom>
              <a:avLst/>
              <a:gdLst/>
              <a:ahLst/>
              <a:cxnLst/>
              <a:rect l="l" t="t" r="r" b="b"/>
              <a:pathLst>
                <a:path w="217411" h="223058" extrusionOk="0">
                  <a:moveTo>
                    <a:pt x="219163" y="178419"/>
                  </a:moveTo>
                  <a:lnTo>
                    <a:pt x="187819" y="627"/>
                  </a:lnTo>
                  <a:cubicBezTo>
                    <a:pt x="114661" y="13542"/>
                    <a:pt x="48395" y="51792"/>
                    <a:pt x="627" y="108669"/>
                  </a:cubicBezTo>
                  <a:lnTo>
                    <a:pt x="138892" y="224699"/>
                  </a:lnTo>
                  <a:cubicBezTo>
                    <a:pt x="159371" y="200313"/>
                    <a:pt x="187796" y="183925"/>
                    <a:pt x="219163" y="1784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368;p56">
              <a:extLst>
                <a:ext uri="{FF2B5EF4-FFF2-40B4-BE49-F238E27FC236}">
                  <a16:creationId xmlns:a16="http://schemas.microsoft.com/office/drawing/2014/main" id="{87457AFF-775F-AF49-435E-01EE69204B25}"/>
                </a:ext>
              </a:extLst>
            </p:cNvPr>
            <p:cNvSpPr/>
            <p:nvPr/>
          </p:nvSpPr>
          <p:spPr>
            <a:xfrm>
              <a:off x="8911948" y="1236543"/>
              <a:ext cx="1440000" cy="1355294"/>
            </a:xfrm>
            <a:custGeom>
              <a:avLst/>
              <a:gdLst/>
              <a:ahLst/>
              <a:cxnLst/>
              <a:rect l="l" t="t" r="r" b="b"/>
              <a:pathLst>
                <a:path w="1440000" h="1355294" extrusionOk="0">
                  <a:moveTo>
                    <a:pt x="1123850" y="627"/>
                  </a:moveTo>
                  <a:lnTo>
                    <a:pt x="1123850" y="607596"/>
                  </a:lnTo>
                  <a:cubicBezTo>
                    <a:pt x="1000476" y="535509"/>
                    <a:pt x="860150" y="497535"/>
                    <a:pt x="717262" y="497569"/>
                  </a:cubicBezTo>
                  <a:cubicBezTo>
                    <a:pt x="422203" y="498055"/>
                    <a:pt x="150451" y="658013"/>
                    <a:pt x="6792" y="915748"/>
                  </a:cubicBezTo>
                  <a:lnTo>
                    <a:pt x="627" y="926746"/>
                  </a:lnTo>
                  <a:lnTo>
                    <a:pt x="6792" y="937740"/>
                  </a:lnTo>
                  <a:cubicBezTo>
                    <a:pt x="125822" y="1152408"/>
                    <a:pt x="335580" y="1301690"/>
                    <a:pt x="577387" y="1343812"/>
                  </a:cubicBezTo>
                  <a:cubicBezTo>
                    <a:pt x="819208" y="1385933"/>
                    <a:pt x="1067083" y="1316370"/>
                    <a:pt x="1251683" y="1154590"/>
                  </a:cubicBezTo>
                  <a:lnTo>
                    <a:pt x="1221914" y="1120708"/>
                  </a:lnTo>
                  <a:cubicBezTo>
                    <a:pt x="1049227" y="1272032"/>
                    <a:pt x="817819" y="1337976"/>
                    <a:pt x="591307" y="1300400"/>
                  </a:cubicBezTo>
                  <a:cubicBezTo>
                    <a:pt x="364806" y="1262833"/>
                    <a:pt x="167072" y="1125714"/>
                    <a:pt x="52498" y="926746"/>
                  </a:cubicBezTo>
                  <a:cubicBezTo>
                    <a:pt x="189870" y="689479"/>
                    <a:pt x="443094" y="543209"/>
                    <a:pt x="717262" y="542746"/>
                  </a:cubicBezTo>
                  <a:cubicBezTo>
                    <a:pt x="861174" y="542647"/>
                    <a:pt x="1002165" y="583376"/>
                    <a:pt x="1123850" y="660207"/>
                  </a:cubicBezTo>
                  <a:lnTo>
                    <a:pt x="1123850" y="876826"/>
                  </a:lnTo>
                  <a:lnTo>
                    <a:pt x="1281968" y="1127171"/>
                  </a:lnTo>
                  <a:lnTo>
                    <a:pt x="1440086" y="876826"/>
                  </a:lnTo>
                  <a:lnTo>
                    <a:pt x="1440086" y="627"/>
                  </a:lnTo>
                  <a:close/>
                  <a:moveTo>
                    <a:pt x="1169027" y="181333"/>
                  </a:moveTo>
                  <a:lnTo>
                    <a:pt x="1214203" y="181333"/>
                  </a:lnTo>
                  <a:lnTo>
                    <a:pt x="1214203" y="811133"/>
                  </a:lnTo>
                  <a:lnTo>
                    <a:pt x="1169027" y="833722"/>
                  </a:lnTo>
                  <a:close/>
                  <a:moveTo>
                    <a:pt x="1281968" y="1042553"/>
                  </a:moveTo>
                  <a:lnTo>
                    <a:pt x="1237356" y="971922"/>
                  </a:lnTo>
                  <a:lnTo>
                    <a:pt x="1326583" y="971922"/>
                  </a:lnTo>
                  <a:close/>
                  <a:moveTo>
                    <a:pt x="1355117" y="926746"/>
                  </a:moveTo>
                  <a:lnTo>
                    <a:pt x="1208833" y="926746"/>
                  </a:lnTo>
                  <a:lnTo>
                    <a:pt x="1178878" y="879307"/>
                  </a:lnTo>
                  <a:lnTo>
                    <a:pt x="1234533" y="851546"/>
                  </a:lnTo>
                  <a:lnTo>
                    <a:pt x="1281968" y="887216"/>
                  </a:lnTo>
                  <a:lnTo>
                    <a:pt x="1329406" y="851546"/>
                  </a:lnTo>
                  <a:lnTo>
                    <a:pt x="1385061" y="879307"/>
                  </a:lnTo>
                  <a:close/>
                  <a:moveTo>
                    <a:pt x="1259380" y="813804"/>
                  </a:moveTo>
                  <a:lnTo>
                    <a:pt x="1259380" y="181333"/>
                  </a:lnTo>
                  <a:lnTo>
                    <a:pt x="1304556" y="181333"/>
                  </a:lnTo>
                  <a:lnTo>
                    <a:pt x="1304556" y="813804"/>
                  </a:lnTo>
                  <a:lnTo>
                    <a:pt x="1281968" y="830746"/>
                  </a:lnTo>
                  <a:close/>
                  <a:moveTo>
                    <a:pt x="1394909" y="833722"/>
                  </a:moveTo>
                  <a:lnTo>
                    <a:pt x="1349733" y="811133"/>
                  </a:lnTo>
                  <a:lnTo>
                    <a:pt x="1349733" y="181333"/>
                  </a:lnTo>
                  <a:lnTo>
                    <a:pt x="1394909" y="181333"/>
                  </a:lnTo>
                  <a:close/>
                  <a:moveTo>
                    <a:pt x="1394909" y="136156"/>
                  </a:moveTo>
                  <a:lnTo>
                    <a:pt x="1169027" y="136156"/>
                  </a:lnTo>
                  <a:lnTo>
                    <a:pt x="1169027" y="45803"/>
                  </a:lnTo>
                  <a:lnTo>
                    <a:pt x="1394909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369;p56">
              <a:extLst>
                <a:ext uri="{FF2B5EF4-FFF2-40B4-BE49-F238E27FC236}">
                  <a16:creationId xmlns:a16="http://schemas.microsoft.com/office/drawing/2014/main" id="{E056DFF0-F2FC-E9E9-C218-D7232BBBD161}"/>
                </a:ext>
              </a:extLst>
            </p:cNvPr>
            <p:cNvSpPr/>
            <p:nvPr/>
          </p:nvSpPr>
          <p:spPr>
            <a:xfrm>
              <a:off x="9289760" y="1823838"/>
              <a:ext cx="677647" cy="677647"/>
            </a:xfrm>
            <a:custGeom>
              <a:avLst/>
              <a:gdLst/>
              <a:ahLst/>
              <a:cxnLst/>
              <a:rect l="l" t="t" r="r" b="b"/>
              <a:pathLst>
                <a:path w="677647" h="677647" extrusionOk="0">
                  <a:moveTo>
                    <a:pt x="627" y="339451"/>
                  </a:moveTo>
                  <a:cubicBezTo>
                    <a:pt x="627" y="526574"/>
                    <a:pt x="152327" y="678274"/>
                    <a:pt x="339451" y="678274"/>
                  </a:cubicBezTo>
                  <a:cubicBezTo>
                    <a:pt x="526577" y="678274"/>
                    <a:pt x="678274" y="526574"/>
                    <a:pt x="678274" y="339451"/>
                  </a:cubicBezTo>
                  <a:cubicBezTo>
                    <a:pt x="678274" y="152324"/>
                    <a:pt x="526577" y="627"/>
                    <a:pt x="339451" y="627"/>
                  </a:cubicBezTo>
                  <a:cubicBezTo>
                    <a:pt x="152414" y="836"/>
                    <a:pt x="839" y="152414"/>
                    <a:pt x="627" y="339451"/>
                  </a:cubicBezTo>
                  <a:close/>
                  <a:moveTo>
                    <a:pt x="266426" y="55355"/>
                  </a:moveTo>
                  <a:lnTo>
                    <a:pt x="290050" y="189352"/>
                  </a:lnTo>
                  <a:cubicBezTo>
                    <a:pt x="269427" y="196188"/>
                    <a:pt x="250444" y="207208"/>
                    <a:pt x="234285" y="221721"/>
                  </a:cubicBezTo>
                  <a:lnTo>
                    <a:pt x="129905" y="134126"/>
                  </a:lnTo>
                  <a:cubicBezTo>
                    <a:pt x="167371" y="95910"/>
                    <a:pt x="214588" y="68666"/>
                    <a:pt x="266426" y="55355"/>
                  </a:cubicBezTo>
                  <a:close/>
                  <a:moveTo>
                    <a:pt x="339451" y="226509"/>
                  </a:moveTo>
                  <a:cubicBezTo>
                    <a:pt x="401834" y="226509"/>
                    <a:pt x="452392" y="277079"/>
                    <a:pt x="452392" y="339451"/>
                  </a:cubicBezTo>
                  <a:cubicBezTo>
                    <a:pt x="452392" y="401822"/>
                    <a:pt x="401834" y="452392"/>
                    <a:pt x="339451" y="452392"/>
                  </a:cubicBezTo>
                  <a:cubicBezTo>
                    <a:pt x="277082" y="452392"/>
                    <a:pt x="226509" y="401822"/>
                    <a:pt x="226509" y="339451"/>
                  </a:cubicBezTo>
                  <a:cubicBezTo>
                    <a:pt x="226588" y="277101"/>
                    <a:pt x="277113" y="226586"/>
                    <a:pt x="339451" y="226509"/>
                  </a:cubicBezTo>
                  <a:close/>
                  <a:moveTo>
                    <a:pt x="100941" y="168791"/>
                  </a:moveTo>
                  <a:lnTo>
                    <a:pt x="205211" y="256298"/>
                  </a:lnTo>
                  <a:cubicBezTo>
                    <a:pt x="193742" y="274741"/>
                    <a:pt x="186220" y="295364"/>
                    <a:pt x="183143" y="316862"/>
                  </a:cubicBezTo>
                  <a:lnTo>
                    <a:pt x="46964" y="316862"/>
                  </a:lnTo>
                  <a:cubicBezTo>
                    <a:pt x="51010" y="263489"/>
                    <a:pt x="69693" y="212259"/>
                    <a:pt x="100941" y="168791"/>
                  </a:cubicBezTo>
                  <a:close/>
                  <a:moveTo>
                    <a:pt x="633098" y="339451"/>
                  </a:moveTo>
                  <a:cubicBezTo>
                    <a:pt x="633033" y="497105"/>
                    <a:pt x="508422" y="626533"/>
                    <a:pt x="350889" y="632612"/>
                  </a:cubicBezTo>
                  <a:cubicBezTo>
                    <a:pt x="193355" y="638677"/>
                    <a:pt x="59162" y="519219"/>
                    <a:pt x="46964" y="362039"/>
                  </a:cubicBezTo>
                  <a:lnTo>
                    <a:pt x="183143" y="362039"/>
                  </a:lnTo>
                  <a:cubicBezTo>
                    <a:pt x="195199" y="445587"/>
                    <a:pt x="270760" y="504924"/>
                    <a:pt x="354782" y="496840"/>
                  </a:cubicBezTo>
                  <a:cubicBezTo>
                    <a:pt x="438816" y="488756"/>
                    <a:pt x="501674" y="416092"/>
                    <a:pt x="497568" y="331773"/>
                  </a:cubicBezTo>
                  <a:cubicBezTo>
                    <a:pt x="493477" y="247466"/>
                    <a:pt x="423871" y="181234"/>
                    <a:pt x="339451" y="181333"/>
                  </a:cubicBezTo>
                  <a:cubicBezTo>
                    <a:pt x="337807" y="181333"/>
                    <a:pt x="336198" y="181542"/>
                    <a:pt x="334555" y="181587"/>
                  </a:cubicBezTo>
                  <a:lnTo>
                    <a:pt x="310851" y="47246"/>
                  </a:lnTo>
                  <a:cubicBezTo>
                    <a:pt x="320270" y="46343"/>
                    <a:pt x="329811" y="45803"/>
                    <a:pt x="339451" y="45803"/>
                  </a:cubicBezTo>
                  <a:cubicBezTo>
                    <a:pt x="501552" y="45990"/>
                    <a:pt x="632911" y="177352"/>
                    <a:pt x="633098" y="3394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370;p56">
              <a:extLst>
                <a:ext uri="{FF2B5EF4-FFF2-40B4-BE49-F238E27FC236}">
                  <a16:creationId xmlns:a16="http://schemas.microsoft.com/office/drawing/2014/main" id="{DC808139-008A-BE96-6F3A-8B5A752AA6E6}"/>
                </a:ext>
              </a:extLst>
            </p:cNvPr>
            <p:cNvSpPr/>
            <p:nvPr/>
          </p:nvSpPr>
          <p:spPr>
            <a:xfrm>
              <a:off x="9716677" y="2375440"/>
              <a:ext cx="561882" cy="302117"/>
            </a:xfrm>
            <a:custGeom>
              <a:avLst/>
              <a:gdLst/>
              <a:ahLst/>
              <a:cxnLst/>
              <a:rect l="l" t="t" r="r" b="b"/>
              <a:pathLst>
                <a:path w="561882" h="302117" extrusionOk="0">
                  <a:moveTo>
                    <a:pt x="627" y="257678"/>
                  </a:moveTo>
                  <a:lnTo>
                    <a:pt x="5280" y="302635"/>
                  </a:lnTo>
                  <a:cubicBezTo>
                    <a:pt x="216647" y="280498"/>
                    <a:pt x="413478" y="184696"/>
                    <a:pt x="561318" y="32027"/>
                  </a:cubicBezTo>
                  <a:lnTo>
                    <a:pt x="528836" y="627"/>
                  </a:lnTo>
                  <a:cubicBezTo>
                    <a:pt x="388399" y="145663"/>
                    <a:pt x="201417" y="236668"/>
                    <a:pt x="627" y="257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371;p56">
              <a:extLst>
                <a:ext uri="{FF2B5EF4-FFF2-40B4-BE49-F238E27FC236}">
                  <a16:creationId xmlns:a16="http://schemas.microsoft.com/office/drawing/2014/main" id="{3B5A7247-D58D-E37C-C34F-AD222A351E52}"/>
                </a:ext>
              </a:extLst>
            </p:cNvPr>
            <p:cNvSpPr/>
            <p:nvPr/>
          </p:nvSpPr>
          <p:spPr>
            <a:xfrm>
              <a:off x="8910393" y="1713156"/>
              <a:ext cx="386823" cy="313411"/>
            </a:xfrm>
            <a:custGeom>
              <a:avLst/>
              <a:gdLst/>
              <a:ahLst/>
              <a:cxnLst/>
              <a:rect l="l" t="t" r="r" b="b"/>
              <a:pathLst>
                <a:path w="386823" h="313411" extrusionOk="0">
                  <a:moveTo>
                    <a:pt x="388718" y="42254"/>
                  </a:moveTo>
                  <a:lnTo>
                    <a:pt x="371280" y="627"/>
                  </a:lnTo>
                  <a:cubicBezTo>
                    <a:pt x="224811" y="61886"/>
                    <a:pt x="97002" y="160532"/>
                    <a:pt x="627" y="286687"/>
                  </a:cubicBezTo>
                  <a:lnTo>
                    <a:pt x="36660" y="314084"/>
                  </a:lnTo>
                  <a:cubicBezTo>
                    <a:pt x="128193" y="194217"/>
                    <a:pt x="249594" y="100478"/>
                    <a:pt x="388718" y="422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372;p56">
              <a:extLst>
                <a:ext uri="{FF2B5EF4-FFF2-40B4-BE49-F238E27FC236}">
                  <a16:creationId xmlns:a16="http://schemas.microsoft.com/office/drawing/2014/main" id="{10C52425-2963-8C66-A421-E7748ED94707}"/>
                </a:ext>
              </a:extLst>
            </p:cNvPr>
            <p:cNvSpPr/>
            <p:nvPr/>
          </p:nvSpPr>
          <p:spPr>
            <a:xfrm>
              <a:off x="9396901" y="1644465"/>
              <a:ext cx="186352" cy="73411"/>
            </a:xfrm>
            <a:custGeom>
              <a:avLst/>
              <a:gdLst/>
              <a:ahLst/>
              <a:cxnLst/>
              <a:rect l="l" t="t" r="r" b="b"/>
              <a:pathLst>
                <a:path w="186352" h="73411" extrusionOk="0">
                  <a:moveTo>
                    <a:pt x="188191" y="45803"/>
                  </a:moveTo>
                  <a:lnTo>
                    <a:pt x="186074" y="627"/>
                  </a:lnTo>
                  <a:cubicBezTo>
                    <a:pt x="123405" y="3682"/>
                    <a:pt x="61243" y="13401"/>
                    <a:pt x="627" y="29602"/>
                  </a:cubicBezTo>
                  <a:lnTo>
                    <a:pt x="12229" y="73245"/>
                  </a:lnTo>
                  <a:cubicBezTo>
                    <a:pt x="69747" y="57894"/>
                    <a:pt x="128733" y="48695"/>
                    <a:pt x="188191" y="458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373;p56">
              <a:extLst>
                <a:ext uri="{FF2B5EF4-FFF2-40B4-BE49-F238E27FC236}">
                  <a16:creationId xmlns:a16="http://schemas.microsoft.com/office/drawing/2014/main" id="{6E8A1CB8-12A6-C95C-334C-5DD5D5CA6CBA}"/>
                </a:ext>
              </a:extLst>
            </p:cNvPr>
            <p:cNvSpPr/>
            <p:nvPr/>
          </p:nvSpPr>
          <p:spPr>
            <a:xfrm>
              <a:off x="9673760" y="1281720"/>
              <a:ext cx="316235" cy="45176"/>
            </a:xfrm>
            <a:custGeom>
              <a:avLst/>
              <a:gdLst/>
              <a:ahLst/>
              <a:cxnLst/>
              <a:rect l="l" t="t" r="r" b="b"/>
              <a:pathLst>
                <a:path w="316235" h="45176" extrusionOk="0">
                  <a:moveTo>
                    <a:pt x="627" y="627"/>
                  </a:moveTo>
                  <a:lnTo>
                    <a:pt x="316862" y="627"/>
                  </a:lnTo>
                  <a:lnTo>
                    <a:pt x="316862" y="45803"/>
                  </a:lnTo>
                  <a:lnTo>
                    <a:pt x="627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374;p56">
              <a:extLst>
                <a:ext uri="{FF2B5EF4-FFF2-40B4-BE49-F238E27FC236}">
                  <a16:creationId xmlns:a16="http://schemas.microsoft.com/office/drawing/2014/main" id="{FEE85E3D-4810-F985-E8F8-448741D90DE3}"/>
                </a:ext>
              </a:extLst>
            </p:cNvPr>
            <p:cNvSpPr/>
            <p:nvPr/>
          </p:nvSpPr>
          <p:spPr>
            <a:xfrm>
              <a:off x="9764113" y="1394661"/>
              <a:ext cx="225882" cy="45176"/>
            </a:xfrm>
            <a:custGeom>
              <a:avLst/>
              <a:gdLst/>
              <a:ahLst/>
              <a:cxnLst/>
              <a:rect l="l" t="t" r="r" b="b"/>
              <a:pathLst>
                <a:path w="225882" h="45176" extrusionOk="0">
                  <a:moveTo>
                    <a:pt x="627" y="627"/>
                  </a:moveTo>
                  <a:lnTo>
                    <a:pt x="226509" y="627"/>
                  </a:lnTo>
                  <a:lnTo>
                    <a:pt x="226509" y="45803"/>
                  </a:lnTo>
                  <a:lnTo>
                    <a:pt x="627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375;p56">
              <a:extLst>
                <a:ext uri="{FF2B5EF4-FFF2-40B4-BE49-F238E27FC236}">
                  <a16:creationId xmlns:a16="http://schemas.microsoft.com/office/drawing/2014/main" id="{E1465201-8BB4-B3D5-EFB6-8F611779EED5}"/>
                </a:ext>
              </a:extLst>
            </p:cNvPr>
            <p:cNvSpPr/>
            <p:nvPr/>
          </p:nvSpPr>
          <p:spPr>
            <a:xfrm>
              <a:off x="9854466" y="1507602"/>
              <a:ext cx="135529" cy="45176"/>
            </a:xfrm>
            <a:custGeom>
              <a:avLst/>
              <a:gdLst/>
              <a:ahLst/>
              <a:cxnLst/>
              <a:rect l="l" t="t" r="r" b="b"/>
              <a:pathLst>
                <a:path w="135529" h="45176" extrusionOk="0">
                  <a:moveTo>
                    <a:pt x="627" y="627"/>
                  </a:moveTo>
                  <a:lnTo>
                    <a:pt x="136156" y="627"/>
                  </a:lnTo>
                  <a:lnTo>
                    <a:pt x="136156" y="45804"/>
                  </a:lnTo>
                  <a:lnTo>
                    <a:pt x="627" y="458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4" name="Google Shape;376;p56">
            <a:extLst>
              <a:ext uri="{FF2B5EF4-FFF2-40B4-BE49-F238E27FC236}">
                <a16:creationId xmlns:a16="http://schemas.microsoft.com/office/drawing/2014/main" id="{47FC0801-568E-866A-3033-4B46DD3420BA}"/>
              </a:ext>
            </a:extLst>
          </p:cNvPr>
          <p:cNvGrpSpPr/>
          <p:nvPr/>
        </p:nvGrpSpPr>
        <p:grpSpPr>
          <a:xfrm>
            <a:off x="3670280" y="3697631"/>
            <a:ext cx="576000" cy="576000"/>
            <a:chOff x="5391432" y="3934062"/>
            <a:chExt cx="1439608" cy="1265625"/>
          </a:xfrm>
        </p:grpSpPr>
        <p:sp>
          <p:nvSpPr>
            <p:cNvPr id="1535" name="Google Shape;377;p56">
              <a:extLst>
                <a:ext uri="{FF2B5EF4-FFF2-40B4-BE49-F238E27FC236}">
                  <a16:creationId xmlns:a16="http://schemas.microsoft.com/office/drawing/2014/main" id="{134BB606-7FF9-E796-CB0B-BE84D1603081}"/>
                </a:ext>
              </a:extLst>
            </p:cNvPr>
            <p:cNvSpPr/>
            <p:nvPr/>
          </p:nvSpPr>
          <p:spPr>
            <a:xfrm>
              <a:off x="5568228" y="3977113"/>
              <a:ext cx="1262812" cy="981562"/>
            </a:xfrm>
            <a:custGeom>
              <a:avLst/>
              <a:gdLst/>
              <a:ahLst/>
              <a:cxnLst/>
              <a:rect l="l" t="t" r="r" b="b"/>
              <a:pathLst>
                <a:path w="1262812" h="981562" extrusionOk="0">
                  <a:moveTo>
                    <a:pt x="1219940" y="44522"/>
                  </a:moveTo>
                  <a:cubicBezTo>
                    <a:pt x="1278460" y="103042"/>
                    <a:pt x="1278460" y="198265"/>
                    <a:pt x="1219940" y="256785"/>
                  </a:cubicBezTo>
                  <a:lnTo>
                    <a:pt x="523633" y="953089"/>
                  </a:lnTo>
                  <a:cubicBezTo>
                    <a:pt x="504240" y="972482"/>
                    <a:pt x="478770" y="982176"/>
                    <a:pt x="453300" y="982176"/>
                  </a:cubicBezTo>
                  <a:cubicBezTo>
                    <a:pt x="427830" y="982176"/>
                    <a:pt x="402360" y="972482"/>
                    <a:pt x="382968" y="953089"/>
                  </a:cubicBezTo>
                  <a:lnTo>
                    <a:pt x="44512" y="614633"/>
                  </a:lnTo>
                  <a:cubicBezTo>
                    <a:pt x="-14008" y="556113"/>
                    <a:pt x="-14008" y="460891"/>
                    <a:pt x="44512" y="402371"/>
                  </a:cubicBezTo>
                  <a:cubicBezTo>
                    <a:pt x="103032" y="343851"/>
                    <a:pt x="198254" y="343851"/>
                    <a:pt x="256774" y="402371"/>
                  </a:cubicBezTo>
                  <a:lnTo>
                    <a:pt x="453300" y="598858"/>
                  </a:lnTo>
                  <a:lnTo>
                    <a:pt x="1007678" y="44522"/>
                  </a:lnTo>
                  <a:cubicBezTo>
                    <a:pt x="1036956" y="15281"/>
                    <a:pt x="1075355" y="622"/>
                    <a:pt x="1113827" y="622"/>
                  </a:cubicBezTo>
                  <a:cubicBezTo>
                    <a:pt x="1152223" y="622"/>
                    <a:pt x="1190698" y="15281"/>
                    <a:pt x="1219940" y="44522"/>
                  </a:cubicBezTo>
                  <a:close/>
                  <a:moveTo>
                    <a:pt x="1165535" y="202382"/>
                  </a:moveTo>
                  <a:cubicBezTo>
                    <a:pt x="1194045" y="173836"/>
                    <a:pt x="1194045" y="127435"/>
                    <a:pt x="1165535" y="98925"/>
                  </a:cubicBezTo>
                  <a:cubicBezTo>
                    <a:pt x="1137025" y="70414"/>
                    <a:pt x="1090588" y="70414"/>
                    <a:pt x="1062077" y="98925"/>
                  </a:cubicBezTo>
                  <a:lnTo>
                    <a:pt x="502089" y="658916"/>
                  </a:lnTo>
                  <a:cubicBezTo>
                    <a:pt x="489047" y="671957"/>
                    <a:pt x="471733" y="679115"/>
                    <a:pt x="453303" y="679115"/>
                  </a:cubicBezTo>
                  <a:cubicBezTo>
                    <a:pt x="434873" y="679115"/>
                    <a:pt x="417562" y="671960"/>
                    <a:pt x="404557" y="658916"/>
                  </a:cubicBezTo>
                  <a:lnTo>
                    <a:pt x="202375" y="456773"/>
                  </a:lnTo>
                  <a:cubicBezTo>
                    <a:pt x="188101" y="442500"/>
                    <a:pt x="169401" y="435381"/>
                    <a:pt x="150664" y="435381"/>
                  </a:cubicBezTo>
                  <a:cubicBezTo>
                    <a:pt x="131927" y="435381"/>
                    <a:pt x="113190" y="442500"/>
                    <a:pt x="98917" y="456773"/>
                  </a:cubicBezTo>
                  <a:cubicBezTo>
                    <a:pt x="70407" y="485283"/>
                    <a:pt x="70407" y="531681"/>
                    <a:pt x="98917" y="560231"/>
                  </a:cubicBezTo>
                  <a:lnTo>
                    <a:pt x="437373" y="898687"/>
                  </a:lnTo>
                  <a:cubicBezTo>
                    <a:pt x="446145" y="907459"/>
                    <a:pt x="460458" y="907459"/>
                    <a:pt x="469230" y="898687"/>
                  </a:cubicBezTo>
                  <a:lnTo>
                    <a:pt x="1165535" y="202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378;p56">
              <a:extLst>
                <a:ext uri="{FF2B5EF4-FFF2-40B4-BE49-F238E27FC236}">
                  <a16:creationId xmlns:a16="http://schemas.microsoft.com/office/drawing/2014/main" id="{77C0F504-A48C-60DC-037F-F08FBF69CEEE}"/>
                </a:ext>
              </a:extLst>
            </p:cNvPr>
            <p:cNvSpPr/>
            <p:nvPr/>
          </p:nvSpPr>
          <p:spPr>
            <a:xfrm>
              <a:off x="5645140" y="4054032"/>
              <a:ext cx="1108125" cy="826875"/>
            </a:xfrm>
            <a:custGeom>
              <a:avLst/>
              <a:gdLst/>
              <a:ahLst/>
              <a:cxnLst/>
              <a:rect l="l" t="t" r="r" b="b"/>
              <a:pathLst>
                <a:path w="1108125" h="826875" extrusionOk="0">
                  <a:moveTo>
                    <a:pt x="1088623" y="22005"/>
                  </a:moveTo>
                  <a:cubicBezTo>
                    <a:pt x="1117133" y="50515"/>
                    <a:pt x="1117133" y="96913"/>
                    <a:pt x="1088623" y="125463"/>
                  </a:cubicBezTo>
                  <a:lnTo>
                    <a:pt x="392318" y="821767"/>
                  </a:lnTo>
                  <a:cubicBezTo>
                    <a:pt x="383546" y="830540"/>
                    <a:pt x="369233" y="830540"/>
                    <a:pt x="360461" y="821767"/>
                  </a:cubicBezTo>
                  <a:lnTo>
                    <a:pt x="22005" y="483311"/>
                  </a:lnTo>
                  <a:cubicBezTo>
                    <a:pt x="-6505" y="454764"/>
                    <a:pt x="-6505" y="408364"/>
                    <a:pt x="22005" y="379853"/>
                  </a:cubicBezTo>
                  <a:cubicBezTo>
                    <a:pt x="36278" y="365580"/>
                    <a:pt x="55015" y="358461"/>
                    <a:pt x="73752" y="358461"/>
                  </a:cubicBezTo>
                  <a:cubicBezTo>
                    <a:pt x="92489" y="358461"/>
                    <a:pt x="111186" y="365580"/>
                    <a:pt x="125463" y="379853"/>
                  </a:cubicBezTo>
                  <a:lnTo>
                    <a:pt x="327645" y="581996"/>
                  </a:lnTo>
                  <a:cubicBezTo>
                    <a:pt x="340650" y="595038"/>
                    <a:pt x="357964" y="602195"/>
                    <a:pt x="376391" y="602195"/>
                  </a:cubicBezTo>
                  <a:cubicBezTo>
                    <a:pt x="394819" y="602195"/>
                    <a:pt x="412132" y="595040"/>
                    <a:pt x="425177" y="581996"/>
                  </a:cubicBezTo>
                  <a:lnTo>
                    <a:pt x="985168" y="22005"/>
                  </a:lnTo>
                  <a:cubicBezTo>
                    <a:pt x="1013675" y="-6505"/>
                    <a:pt x="1060115" y="-6505"/>
                    <a:pt x="1088623" y="22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379;p56">
              <a:extLst>
                <a:ext uri="{FF2B5EF4-FFF2-40B4-BE49-F238E27FC236}">
                  <a16:creationId xmlns:a16="http://schemas.microsoft.com/office/drawing/2014/main" id="{0F7064B6-476E-DACA-DE5C-69F26C55D48F}"/>
                </a:ext>
              </a:extLst>
            </p:cNvPr>
            <p:cNvSpPr/>
            <p:nvPr/>
          </p:nvSpPr>
          <p:spPr>
            <a:xfrm>
              <a:off x="5391432" y="3934062"/>
              <a:ext cx="1265625" cy="1265625"/>
            </a:xfrm>
            <a:custGeom>
              <a:avLst/>
              <a:gdLst/>
              <a:ahLst/>
              <a:cxnLst/>
              <a:rect l="l" t="t" r="r" b="b"/>
              <a:pathLst>
                <a:path w="1265625" h="1265625" extrusionOk="0">
                  <a:moveTo>
                    <a:pt x="1265460" y="588392"/>
                  </a:moveTo>
                  <a:cubicBezTo>
                    <a:pt x="1266537" y="603321"/>
                    <a:pt x="1267077" y="618596"/>
                    <a:pt x="1267077" y="633831"/>
                  </a:cubicBezTo>
                  <a:cubicBezTo>
                    <a:pt x="1267077" y="982983"/>
                    <a:pt x="983023" y="1267040"/>
                    <a:pt x="633868" y="1267040"/>
                  </a:cubicBezTo>
                  <a:cubicBezTo>
                    <a:pt x="284713" y="1267040"/>
                    <a:pt x="622" y="982983"/>
                    <a:pt x="622" y="633828"/>
                  </a:cubicBezTo>
                  <a:cubicBezTo>
                    <a:pt x="622" y="284673"/>
                    <a:pt x="284716" y="622"/>
                    <a:pt x="633868" y="622"/>
                  </a:cubicBezTo>
                  <a:cubicBezTo>
                    <a:pt x="772144" y="622"/>
                    <a:pt x="903494" y="44407"/>
                    <a:pt x="1013685" y="127201"/>
                  </a:cubicBezTo>
                  <a:cubicBezTo>
                    <a:pt x="1030689" y="139976"/>
                    <a:pt x="1034115" y="164099"/>
                    <a:pt x="1021340" y="181066"/>
                  </a:cubicBezTo>
                  <a:cubicBezTo>
                    <a:pt x="1008566" y="198071"/>
                    <a:pt x="984443" y="201496"/>
                    <a:pt x="967475" y="188722"/>
                  </a:cubicBezTo>
                  <a:cubicBezTo>
                    <a:pt x="870675" y="116005"/>
                    <a:pt x="755328" y="77569"/>
                    <a:pt x="633865" y="77569"/>
                  </a:cubicBezTo>
                  <a:cubicBezTo>
                    <a:pt x="327114" y="77569"/>
                    <a:pt x="77569" y="327114"/>
                    <a:pt x="77569" y="633828"/>
                  </a:cubicBezTo>
                  <a:cubicBezTo>
                    <a:pt x="77569" y="940543"/>
                    <a:pt x="327114" y="1190087"/>
                    <a:pt x="633868" y="1190087"/>
                  </a:cubicBezTo>
                  <a:cubicBezTo>
                    <a:pt x="940585" y="1190087"/>
                    <a:pt x="1190127" y="940543"/>
                    <a:pt x="1190127" y="633828"/>
                  </a:cubicBezTo>
                  <a:cubicBezTo>
                    <a:pt x="1190127" y="620438"/>
                    <a:pt x="1189626" y="607011"/>
                    <a:pt x="1188704" y="593930"/>
                  </a:cubicBezTo>
                  <a:cubicBezTo>
                    <a:pt x="1187165" y="572730"/>
                    <a:pt x="1203132" y="554302"/>
                    <a:pt x="1224293" y="552764"/>
                  </a:cubicBezTo>
                  <a:cubicBezTo>
                    <a:pt x="1245530" y="551265"/>
                    <a:pt x="1263921" y="567192"/>
                    <a:pt x="1265460" y="5883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8" name="Google Shape;380;p56">
            <a:extLst>
              <a:ext uri="{FF2B5EF4-FFF2-40B4-BE49-F238E27FC236}">
                <a16:creationId xmlns:a16="http://schemas.microsoft.com/office/drawing/2014/main" id="{CD6DB79A-8E2A-9524-1C34-5038BB28AB55}"/>
              </a:ext>
            </a:extLst>
          </p:cNvPr>
          <p:cNvGrpSpPr/>
          <p:nvPr/>
        </p:nvGrpSpPr>
        <p:grpSpPr>
          <a:xfrm>
            <a:off x="2013463" y="3697631"/>
            <a:ext cx="576000" cy="576000"/>
            <a:chOff x="5338873" y="1281100"/>
            <a:chExt cx="1440000" cy="1440000"/>
          </a:xfrm>
        </p:grpSpPr>
        <p:sp>
          <p:nvSpPr>
            <p:cNvPr id="1539" name="Google Shape;381;p56">
              <a:extLst>
                <a:ext uri="{FF2B5EF4-FFF2-40B4-BE49-F238E27FC236}">
                  <a16:creationId xmlns:a16="http://schemas.microsoft.com/office/drawing/2014/main" id="{048B15D9-A126-9B87-820E-E8F147B892D8}"/>
                </a:ext>
              </a:extLst>
            </p:cNvPr>
            <p:cNvSpPr/>
            <p:nvPr/>
          </p:nvSpPr>
          <p:spPr>
            <a:xfrm>
              <a:off x="5365513" y="1307759"/>
              <a:ext cx="542812" cy="843750"/>
            </a:xfrm>
            <a:custGeom>
              <a:avLst/>
              <a:gdLst/>
              <a:ahLst/>
              <a:cxnLst/>
              <a:rect l="l" t="t" r="r" b="b"/>
              <a:pathLst>
                <a:path w="542812" h="843750" extrusionOk="0">
                  <a:moveTo>
                    <a:pt x="432786" y="651870"/>
                  </a:moveTo>
                  <a:lnTo>
                    <a:pt x="468499" y="616258"/>
                  </a:lnTo>
                  <a:cubicBezTo>
                    <a:pt x="515623" y="569269"/>
                    <a:pt x="542103" y="505462"/>
                    <a:pt x="542103" y="438918"/>
                  </a:cubicBezTo>
                  <a:lnTo>
                    <a:pt x="542103" y="344714"/>
                  </a:lnTo>
                  <a:lnTo>
                    <a:pt x="542103" y="344714"/>
                  </a:lnTo>
                  <a:lnTo>
                    <a:pt x="542103" y="154890"/>
                  </a:lnTo>
                  <a:cubicBezTo>
                    <a:pt x="542103" y="126660"/>
                    <a:pt x="519220" y="103778"/>
                    <a:pt x="490991" y="103778"/>
                  </a:cubicBezTo>
                  <a:lnTo>
                    <a:pt x="490991" y="103778"/>
                  </a:lnTo>
                  <a:cubicBezTo>
                    <a:pt x="463968" y="103778"/>
                    <a:pt x="441899" y="124765"/>
                    <a:pt x="440062" y="151320"/>
                  </a:cubicBezTo>
                  <a:lnTo>
                    <a:pt x="440062" y="102799"/>
                  </a:lnTo>
                  <a:cubicBezTo>
                    <a:pt x="440062" y="76966"/>
                    <a:pt x="421435" y="54160"/>
                    <a:pt x="395819" y="50827"/>
                  </a:cubicBezTo>
                  <a:cubicBezTo>
                    <a:pt x="365756" y="46909"/>
                    <a:pt x="340016" y="69148"/>
                    <a:pt x="338022" y="97922"/>
                  </a:cubicBezTo>
                  <a:lnTo>
                    <a:pt x="338022" y="54413"/>
                  </a:lnTo>
                  <a:cubicBezTo>
                    <a:pt x="338022" y="28670"/>
                    <a:pt x="317162" y="4553"/>
                    <a:pt x="291514" y="2311"/>
                  </a:cubicBezTo>
                  <a:cubicBezTo>
                    <a:pt x="261215" y="-341"/>
                    <a:pt x="235802" y="23473"/>
                    <a:pt x="235802" y="53218"/>
                  </a:cubicBezTo>
                  <a:lnTo>
                    <a:pt x="235802" y="97922"/>
                  </a:lnTo>
                  <a:cubicBezTo>
                    <a:pt x="233810" y="69148"/>
                    <a:pt x="208065" y="46912"/>
                    <a:pt x="178005" y="50827"/>
                  </a:cubicBezTo>
                  <a:cubicBezTo>
                    <a:pt x="152388" y="54165"/>
                    <a:pt x="133761" y="76969"/>
                    <a:pt x="133761" y="102799"/>
                  </a:cubicBezTo>
                  <a:lnTo>
                    <a:pt x="133761" y="364277"/>
                  </a:lnTo>
                  <a:cubicBezTo>
                    <a:pt x="133761" y="373173"/>
                    <a:pt x="121043" y="374709"/>
                    <a:pt x="118925" y="366069"/>
                  </a:cubicBezTo>
                  <a:lnTo>
                    <a:pt x="105400" y="310905"/>
                  </a:lnTo>
                  <a:cubicBezTo>
                    <a:pt x="98819" y="284059"/>
                    <a:pt x="72812" y="265921"/>
                    <a:pt x="45570" y="270573"/>
                  </a:cubicBezTo>
                  <a:cubicBezTo>
                    <a:pt x="16592" y="275520"/>
                    <a:pt x="-2572" y="303370"/>
                    <a:pt x="3107" y="332170"/>
                  </a:cubicBezTo>
                  <a:lnTo>
                    <a:pt x="29870" y="467881"/>
                  </a:lnTo>
                  <a:cubicBezTo>
                    <a:pt x="39503" y="516737"/>
                    <a:pt x="63482" y="561608"/>
                    <a:pt x="98740" y="596770"/>
                  </a:cubicBezTo>
                  <a:lnTo>
                    <a:pt x="153994" y="651867"/>
                  </a:lnTo>
                  <a:lnTo>
                    <a:pt x="153994" y="843021"/>
                  </a:lnTo>
                  <a:lnTo>
                    <a:pt x="432775" y="843021"/>
                  </a:lnTo>
                  <a:lnTo>
                    <a:pt x="432786" y="6518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382;p56">
              <a:extLst>
                <a:ext uri="{FF2B5EF4-FFF2-40B4-BE49-F238E27FC236}">
                  <a16:creationId xmlns:a16="http://schemas.microsoft.com/office/drawing/2014/main" id="{37EBDDAA-C378-6030-EA97-5B6003639F5D}"/>
                </a:ext>
              </a:extLst>
            </p:cNvPr>
            <p:cNvSpPr/>
            <p:nvPr/>
          </p:nvSpPr>
          <p:spPr>
            <a:xfrm>
              <a:off x="5365527" y="2151486"/>
              <a:ext cx="843750" cy="542812"/>
            </a:xfrm>
            <a:custGeom>
              <a:avLst/>
              <a:gdLst/>
              <a:ahLst/>
              <a:cxnLst/>
              <a:rect l="l" t="t" r="r" b="b"/>
              <a:pathLst>
                <a:path w="843750" h="542812" extrusionOk="0">
                  <a:moveTo>
                    <a:pt x="651864" y="111426"/>
                  </a:moveTo>
                  <a:lnTo>
                    <a:pt x="616252" y="75713"/>
                  </a:lnTo>
                  <a:cubicBezTo>
                    <a:pt x="569266" y="28589"/>
                    <a:pt x="505459" y="2109"/>
                    <a:pt x="438913" y="2109"/>
                  </a:cubicBezTo>
                  <a:lnTo>
                    <a:pt x="344708" y="2109"/>
                  </a:lnTo>
                  <a:lnTo>
                    <a:pt x="344708" y="2109"/>
                  </a:lnTo>
                  <a:lnTo>
                    <a:pt x="154890" y="2109"/>
                  </a:lnTo>
                  <a:cubicBezTo>
                    <a:pt x="126660" y="2109"/>
                    <a:pt x="103778" y="24992"/>
                    <a:pt x="103778" y="53221"/>
                  </a:cubicBezTo>
                  <a:lnTo>
                    <a:pt x="103778" y="53221"/>
                  </a:lnTo>
                  <a:cubicBezTo>
                    <a:pt x="103778" y="80243"/>
                    <a:pt x="124765" y="102313"/>
                    <a:pt x="151320" y="104153"/>
                  </a:cubicBezTo>
                  <a:lnTo>
                    <a:pt x="102799" y="104153"/>
                  </a:lnTo>
                  <a:cubicBezTo>
                    <a:pt x="76966" y="104153"/>
                    <a:pt x="54160" y="122780"/>
                    <a:pt x="50827" y="148396"/>
                  </a:cubicBezTo>
                  <a:cubicBezTo>
                    <a:pt x="46909" y="178459"/>
                    <a:pt x="69148" y="204199"/>
                    <a:pt x="97922" y="206193"/>
                  </a:cubicBezTo>
                  <a:lnTo>
                    <a:pt x="54413" y="206193"/>
                  </a:lnTo>
                  <a:cubicBezTo>
                    <a:pt x="28670" y="206193"/>
                    <a:pt x="4553" y="227053"/>
                    <a:pt x="2311" y="252700"/>
                  </a:cubicBezTo>
                  <a:cubicBezTo>
                    <a:pt x="-341" y="283002"/>
                    <a:pt x="23473" y="308413"/>
                    <a:pt x="53220" y="308413"/>
                  </a:cubicBezTo>
                  <a:lnTo>
                    <a:pt x="97925" y="308413"/>
                  </a:lnTo>
                  <a:cubicBezTo>
                    <a:pt x="69150" y="310404"/>
                    <a:pt x="46915" y="336150"/>
                    <a:pt x="50830" y="366210"/>
                  </a:cubicBezTo>
                  <a:cubicBezTo>
                    <a:pt x="54168" y="391826"/>
                    <a:pt x="76972" y="410453"/>
                    <a:pt x="102802" y="410453"/>
                  </a:cubicBezTo>
                  <a:lnTo>
                    <a:pt x="364280" y="410453"/>
                  </a:lnTo>
                  <a:cubicBezTo>
                    <a:pt x="373176" y="410453"/>
                    <a:pt x="374712" y="423172"/>
                    <a:pt x="366072" y="425289"/>
                  </a:cubicBezTo>
                  <a:lnTo>
                    <a:pt x="310907" y="438815"/>
                  </a:lnTo>
                  <a:cubicBezTo>
                    <a:pt x="284062" y="445396"/>
                    <a:pt x="265924" y="471403"/>
                    <a:pt x="270576" y="498645"/>
                  </a:cubicBezTo>
                  <a:cubicBezTo>
                    <a:pt x="275523" y="527622"/>
                    <a:pt x="303373" y="546787"/>
                    <a:pt x="332173" y="541108"/>
                  </a:cubicBezTo>
                  <a:lnTo>
                    <a:pt x="467884" y="514344"/>
                  </a:lnTo>
                  <a:cubicBezTo>
                    <a:pt x="516740" y="504712"/>
                    <a:pt x="561611" y="480732"/>
                    <a:pt x="596773" y="445475"/>
                  </a:cubicBezTo>
                  <a:lnTo>
                    <a:pt x="651870" y="390220"/>
                  </a:lnTo>
                  <a:lnTo>
                    <a:pt x="843024" y="390220"/>
                  </a:lnTo>
                  <a:lnTo>
                    <a:pt x="843024" y="111440"/>
                  </a:lnTo>
                  <a:lnTo>
                    <a:pt x="651864" y="1114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383;p56">
              <a:extLst>
                <a:ext uri="{FF2B5EF4-FFF2-40B4-BE49-F238E27FC236}">
                  <a16:creationId xmlns:a16="http://schemas.microsoft.com/office/drawing/2014/main" id="{B3F27886-0374-2DAF-F0E7-6E27414897B1}"/>
                </a:ext>
              </a:extLst>
            </p:cNvPr>
            <p:cNvSpPr/>
            <p:nvPr/>
          </p:nvSpPr>
          <p:spPr>
            <a:xfrm>
              <a:off x="6209251" y="1850554"/>
              <a:ext cx="542812" cy="843750"/>
            </a:xfrm>
            <a:custGeom>
              <a:avLst/>
              <a:gdLst/>
              <a:ahLst/>
              <a:cxnLst/>
              <a:rect l="l" t="t" r="r" b="b"/>
              <a:pathLst>
                <a:path w="542812" h="843750" extrusionOk="0">
                  <a:moveTo>
                    <a:pt x="111426" y="193264"/>
                  </a:moveTo>
                  <a:lnTo>
                    <a:pt x="75713" y="228876"/>
                  </a:lnTo>
                  <a:cubicBezTo>
                    <a:pt x="28589" y="275864"/>
                    <a:pt x="2109" y="339671"/>
                    <a:pt x="2109" y="406215"/>
                  </a:cubicBezTo>
                  <a:lnTo>
                    <a:pt x="2109" y="500420"/>
                  </a:lnTo>
                  <a:lnTo>
                    <a:pt x="2109" y="500420"/>
                  </a:lnTo>
                  <a:lnTo>
                    <a:pt x="2109" y="690241"/>
                  </a:lnTo>
                  <a:cubicBezTo>
                    <a:pt x="2109" y="718470"/>
                    <a:pt x="24992" y="741353"/>
                    <a:pt x="53221" y="741353"/>
                  </a:cubicBezTo>
                  <a:lnTo>
                    <a:pt x="53221" y="741353"/>
                  </a:lnTo>
                  <a:cubicBezTo>
                    <a:pt x="80243" y="741353"/>
                    <a:pt x="102310" y="720366"/>
                    <a:pt x="104150" y="693810"/>
                  </a:cubicBezTo>
                  <a:lnTo>
                    <a:pt x="104150" y="742334"/>
                  </a:lnTo>
                  <a:cubicBezTo>
                    <a:pt x="104150" y="768167"/>
                    <a:pt x="122777" y="790973"/>
                    <a:pt x="148393" y="794306"/>
                  </a:cubicBezTo>
                  <a:cubicBezTo>
                    <a:pt x="178456" y="798224"/>
                    <a:pt x="204196" y="775986"/>
                    <a:pt x="206190" y="747211"/>
                  </a:cubicBezTo>
                  <a:lnTo>
                    <a:pt x="206190" y="790718"/>
                  </a:lnTo>
                  <a:cubicBezTo>
                    <a:pt x="206190" y="816460"/>
                    <a:pt x="227050" y="840578"/>
                    <a:pt x="252697" y="842822"/>
                  </a:cubicBezTo>
                  <a:cubicBezTo>
                    <a:pt x="282999" y="845474"/>
                    <a:pt x="308410" y="821661"/>
                    <a:pt x="308410" y="791913"/>
                  </a:cubicBezTo>
                  <a:lnTo>
                    <a:pt x="308410" y="747208"/>
                  </a:lnTo>
                  <a:cubicBezTo>
                    <a:pt x="310402" y="775983"/>
                    <a:pt x="336147" y="798218"/>
                    <a:pt x="366207" y="794303"/>
                  </a:cubicBezTo>
                  <a:cubicBezTo>
                    <a:pt x="391823" y="790965"/>
                    <a:pt x="410451" y="768161"/>
                    <a:pt x="410451" y="742331"/>
                  </a:cubicBezTo>
                  <a:lnTo>
                    <a:pt x="410451" y="480853"/>
                  </a:lnTo>
                  <a:cubicBezTo>
                    <a:pt x="410451" y="471957"/>
                    <a:pt x="423169" y="470422"/>
                    <a:pt x="425287" y="479062"/>
                  </a:cubicBezTo>
                  <a:lnTo>
                    <a:pt x="438812" y="534226"/>
                  </a:lnTo>
                  <a:cubicBezTo>
                    <a:pt x="445393" y="561071"/>
                    <a:pt x="471400" y="579209"/>
                    <a:pt x="498642" y="574557"/>
                  </a:cubicBezTo>
                  <a:cubicBezTo>
                    <a:pt x="527619" y="569610"/>
                    <a:pt x="546784" y="541761"/>
                    <a:pt x="541105" y="512961"/>
                  </a:cubicBezTo>
                  <a:lnTo>
                    <a:pt x="514342" y="377249"/>
                  </a:lnTo>
                  <a:cubicBezTo>
                    <a:pt x="504709" y="328393"/>
                    <a:pt x="480729" y="283523"/>
                    <a:pt x="445472" y="248361"/>
                  </a:cubicBezTo>
                  <a:lnTo>
                    <a:pt x="390218" y="193264"/>
                  </a:lnTo>
                  <a:lnTo>
                    <a:pt x="390218" y="2109"/>
                  </a:lnTo>
                  <a:lnTo>
                    <a:pt x="111434" y="2109"/>
                  </a:lnTo>
                  <a:lnTo>
                    <a:pt x="111426" y="1932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384;p56">
              <a:extLst>
                <a:ext uri="{FF2B5EF4-FFF2-40B4-BE49-F238E27FC236}">
                  <a16:creationId xmlns:a16="http://schemas.microsoft.com/office/drawing/2014/main" id="{6C20C216-5884-673D-4E20-D052303254D6}"/>
                </a:ext>
              </a:extLst>
            </p:cNvPr>
            <p:cNvSpPr/>
            <p:nvPr/>
          </p:nvSpPr>
          <p:spPr>
            <a:xfrm>
              <a:off x="5905504" y="1307743"/>
              <a:ext cx="846562" cy="542812"/>
            </a:xfrm>
            <a:custGeom>
              <a:avLst/>
              <a:gdLst/>
              <a:ahLst/>
              <a:cxnLst/>
              <a:rect l="l" t="t" r="r" b="b"/>
              <a:pathLst>
                <a:path w="846562" h="542812" extrusionOk="0">
                  <a:moveTo>
                    <a:pt x="196079" y="432789"/>
                  </a:moveTo>
                  <a:lnTo>
                    <a:pt x="231691" y="468502"/>
                  </a:lnTo>
                  <a:cubicBezTo>
                    <a:pt x="278679" y="515626"/>
                    <a:pt x="342487" y="542105"/>
                    <a:pt x="409030" y="542105"/>
                  </a:cubicBezTo>
                  <a:lnTo>
                    <a:pt x="503235" y="542105"/>
                  </a:lnTo>
                  <a:lnTo>
                    <a:pt x="503235" y="542105"/>
                  </a:lnTo>
                  <a:lnTo>
                    <a:pt x="693056" y="542105"/>
                  </a:lnTo>
                  <a:cubicBezTo>
                    <a:pt x="721285" y="542105"/>
                    <a:pt x="744165" y="519223"/>
                    <a:pt x="744165" y="490994"/>
                  </a:cubicBezTo>
                  <a:lnTo>
                    <a:pt x="744165" y="490994"/>
                  </a:lnTo>
                  <a:cubicBezTo>
                    <a:pt x="744165" y="463971"/>
                    <a:pt x="723178" y="441902"/>
                    <a:pt x="696622" y="440062"/>
                  </a:cubicBezTo>
                  <a:lnTo>
                    <a:pt x="745147" y="440062"/>
                  </a:lnTo>
                  <a:cubicBezTo>
                    <a:pt x="770979" y="440062"/>
                    <a:pt x="793786" y="421435"/>
                    <a:pt x="797122" y="395819"/>
                  </a:cubicBezTo>
                  <a:cubicBezTo>
                    <a:pt x="801039" y="365756"/>
                    <a:pt x="778801" y="340016"/>
                    <a:pt x="750026" y="338022"/>
                  </a:cubicBezTo>
                  <a:lnTo>
                    <a:pt x="793533" y="338022"/>
                  </a:lnTo>
                  <a:cubicBezTo>
                    <a:pt x="819276" y="338022"/>
                    <a:pt x="843393" y="317162"/>
                    <a:pt x="845634" y="291514"/>
                  </a:cubicBezTo>
                  <a:cubicBezTo>
                    <a:pt x="848287" y="261212"/>
                    <a:pt x="824473" y="235802"/>
                    <a:pt x="794725" y="235802"/>
                  </a:cubicBezTo>
                  <a:lnTo>
                    <a:pt x="750021" y="235802"/>
                  </a:lnTo>
                  <a:cubicBezTo>
                    <a:pt x="778795" y="233810"/>
                    <a:pt x="801031" y="208065"/>
                    <a:pt x="797116" y="178005"/>
                  </a:cubicBezTo>
                  <a:cubicBezTo>
                    <a:pt x="793778" y="152388"/>
                    <a:pt x="770974" y="133761"/>
                    <a:pt x="745141" y="133761"/>
                  </a:cubicBezTo>
                  <a:lnTo>
                    <a:pt x="483663" y="133761"/>
                  </a:lnTo>
                  <a:cubicBezTo>
                    <a:pt x="474767" y="133761"/>
                    <a:pt x="473231" y="121043"/>
                    <a:pt x="481871" y="118925"/>
                  </a:cubicBezTo>
                  <a:lnTo>
                    <a:pt x="537036" y="105400"/>
                  </a:lnTo>
                  <a:cubicBezTo>
                    <a:pt x="563881" y="98819"/>
                    <a:pt x="582019" y="72812"/>
                    <a:pt x="577367" y="45570"/>
                  </a:cubicBezTo>
                  <a:cubicBezTo>
                    <a:pt x="572420" y="16592"/>
                    <a:pt x="544570" y="-2572"/>
                    <a:pt x="515770" y="3107"/>
                  </a:cubicBezTo>
                  <a:lnTo>
                    <a:pt x="380059" y="29870"/>
                  </a:lnTo>
                  <a:cubicBezTo>
                    <a:pt x="331203" y="39503"/>
                    <a:pt x="286332" y="63482"/>
                    <a:pt x="251170" y="98740"/>
                  </a:cubicBezTo>
                  <a:lnTo>
                    <a:pt x="196073" y="153994"/>
                  </a:lnTo>
                  <a:lnTo>
                    <a:pt x="2109" y="153994"/>
                  </a:lnTo>
                  <a:lnTo>
                    <a:pt x="2109" y="432775"/>
                  </a:lnTo>
                  <a:lnTo>
                    <a:pt x="196079" y="4327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385;p56">
              <a:extLst>
                <a:ext uri="{FF2B5EF4-FFF2-40B4-BE49-F238E27FC236}">
                  <a16:creationId xmlns:a16="http://schemas.microsoft.com/office/drawing/2014/main" id="{1185EAD4-A903-A491-A1B5-7BF762B66116}"/>
                </a:ext>
              </a:extLst>
            </p:cNvPr>
            <p:cNvSpPr/>
            <p:nvPr/>
          </p:nvSpPr>
          <p:spPr>
            <a:xfrm>
              <a:off x="5338873" y="12811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1440000" h="1440000" extrusionOk="0">
                  <a:moveTo>
                    <a:pt x="1439066" y="1076972"/>
                  </a:moveTo>
                  <a:lnTo>
                    <a:pt x="1412305" y="941260"/>
                  </a:lnTo>
                  <a:cubicBezTo>
                    <a:pt x="1401553" y="886726"/>
                    <a:pt x="1375062" y="837150"/>
                    <a:pt x="1335701" y="797896"/>
                  </a:cubicBezTo>
                  <a:lnTo>
                    <a:pt x="1288709" y="751040"/>
                  </a:lnTo>
                  <a:lnTo>
                    <a:pt x="1288709" y="591340"/>
                  </a:lnTo>
                  <a:cubicBezTo>
                    <a:pt x="1318078" y="579733"/>
                    <a:pt x="1338921" y="551082"/>
                    <a:pt x="1338921" y="517636"/>
                  </a:cubicBezTo>
                  <a:cubicBezTo>
                    <a:pt x="1338921" y="508608"/>
                    <a:pt x="1337383" y="499934"/>
                    <a:pt x="1334587" y="491843"/>
                  </a:cubicBezTo>
                  <a:cubicBezTo>
                    <a:pt x="1367862" y="482449"/>
                    <a:pt x="1392325" y="451835"/>
                    <a:pt x="1392325" y="415596"/>
                  </a:cubicBezTo>
                  <a:cubicBezTo>
                    <a:pt x="1392325" y="406025"/>
                    <a:pt x="1390618" y="396845"/>
                    <a:pt x="1387493" y="388343"/>
                  </a:cubicBezTo>
                  <a:cubicBezTo>
                    <a:pt x="1418377" y="377517"/>
                    <a:pt x="1440593" y="348090"/>
                    <a:pt x="1440593" y="313558"/>
                  </a:cubicBezTo>
                  <a:cubicBezTo>
                    <a:pt x="1440593" y="279026"/>
                    <a:pt x="1418377" y="249599"/>
                    <a:pt x="1387493" y="238774"/>
                  </a:cubicBezTo>
                  <a:cubicBezTo>
                    <a:pt x="1390618" y="230272"/>
                    <a:pt x="1392325" y="221092"/>
                    <a:pt x="1392325" y="211521"/>
                  </a:cubicBezTo>
                  <a:cubicBezTo>
                    <a:pt x="1392325" y="167828"/>
                    <a:pt x="1356778" y="132287"/>
                    <a:pt x="1313091" y="132287"/>
                  </a:cubicBezTo>
                  <a:lnTo>
                    <a:pt x="1154294" y="132287"/>
                  </a:lnTo>
                  <a:cubicBezTo>
                    <a:pt x="1168872" y="114678"/>
                    <a:pt x="1175883" y="91053"/>
                    <a:pt x="1171650" y="67054"/>
                  </a:cubicBezTo>
                  <a:cubicBezTo>
                    <a:pt x="1167870" y="45611"/>
                    <a:pt x="1155898" y="27026"/>
                    <a:pt x="1137937" y="14722"/>
                  </a:cubicBezTo>
                  <a:cubicBezTo>
                    <a:pt x="1119979" y="2414"/>
                    <a:pt x="1098320" y="-2044"/>
                    <a:pt x="1076968" y="2169"/>
                  </a:cubicBezTo>
                  <a:lnTo>
                    <a:pt x="941253" y="28930"/>
                  </a:lnTo>
                  <a:cubicBezTo>
                    <a:pt x="886716" y="39685"/>
                    <a:pt x="837143" y="66176"/>
                    <a:pt x="797892" y="105537"/>
                  </a:cubicBezTo>
                  <a:lnTo>
                    <a:pt x="751035" y="152528"/>
                  </a:lnTo>
                  <a:lnTo>
                    <a:pt x="591336" y="152528"/>
                  </a:lnTo>
                  <a:cubicBezTo>
                    <a:pt x="579729" y="123160"/>
                    <a:pt x="551078" y="102317"/>
                    <a:pt x="517634" y="102317"/>
                  </a:cubicBezTo>
                  <a:cubicBezTo>
                    <a:pt x="508606" y="102317"/>
                    <a:pt x="499933" y="103855"/>
                    <a:pt x="491841" y="106651"/>
                  </a:cubicBezTo>
                  <a:cubicBezTo>
                    <a:pt x="482447" y="73376"/>
                    <a:pt x="451833" y="48913"/>
                    <a:pt x="415597" y="48913"/>
                  </a:cubicBezTo>
                  <a:cubicBezTo>
                    <a:pt x="406026" y="48913"/>
                    <a:pt x="396846" y="50620"/>
                    <a:pt x="388344" y="53745"/>
                  </a:cubicBezTo>
                  <a:cubicBezTo>
                    <a:pt x="377518" y="22861"/>
                    <a:pt x="348091" y="645"/>
                    <a:pt x="313559" y="645"/>
                  </a:cubicBezTo>
                  <a:cubicBezTo>
                    <a:pt x="279028" y="645"/>
                    <a:pt x="249600" y="22864"/>
                    <a:pt x="238775" y="53748"/>
                  </a:cubicBezTo>
                  <a:cubicBezTo>
                    <a:pt x="230273" y="50623"/>
                    <a:pt x="221093" y="48916"/>
                    <a:pt x="211522" y="48916"/>
                  </a:cubicBezTo>
                  <a:cubicBezTo>
                    <a:pt x="167833" y="48916"/>
                    <a:pt x="132288" y="84460"/>
                    <a:pt x="132288" y="128150"/>
                  </a:cubicBezTo>
                  <a:lnTo>
                    <a:pt x="132288" y="286944"/>
                  </a:lnTo>
                  <a:cubicBezTo>
                    <a:pt x="114682" y="272369"/>
                    <a:pt x="91063" y="265360"/>
                    <a:pt x="67055" y="269590"/>
                  </a:cubicBezTo>
                  <a:cubicBezTo>
                    <a:pt x="45613" y="273370"/>
                    <a:pt x="27028" y="285343"/>
                    <a:pt x="14723" y="303304"/>
                  </a:cubicBezTo>
                  <a:cubicBezTo>
                    <a:pt x="2415" y="321262"/>
                    <a:pt x="-2042" y="342918"/>
                    <a:pt x="2168" y="364276"/>
                  </a:cubicBezTo>
                  <a:lnTo>
                    <a:pt x="28934" y="499988"/>
                  </a:lnTo>
                  <a:cubicBezTo>
                    <a:pt x="39689" y="554525"/>
                    <a:pt x="66180" y="604098"/>
                    <a:pt x="105538" y="643349"/>
                  </a:cubicBezTo>
                  <a:lnTo>
                    <a:pt x="152527" y="690205"/>
                  </a:lnTo>
                  <a:lnTo>
                    <a:pt x="152527" y="849902"/>
                  </a:lnTo>
                  <a:cubicBezTo>
                    <a:pt x="123156" y="861509"/>
                    <a:pt x="102313" y="890163"/>
                    <a:pt x="102313" y="923606"/>
                  </a:cubicBezTo>
                  <a:cubicBezTo>
                    <a:pt x="102313" y="932637"/>
                    <a:pt x="103851" y="941308"/>
                    <a:pt x="106647" y="949403"/>
                  </a:cubicBezTo>
                  <a:cubicBezTo>
                    <a:pt x="73372" y="958796"/>
                    <a:pt x="48909" y="989408"/>
                    <a:pt x="48909" y="1025647"/>
                  </a:cubicBezTo>
                  <a:cubicBezTo>
                    <a:pt x="48909" y="1035220"/>
                    <a:pt x="50616" y="1044400"/>
                    <a:pt x="53741" y="1052903"/>
                  </a:cubicBezTo>
                  <a:cubicBezTo>
                    <a:pt x="22854" y="1063728"/>
                    <a:pt x="641" y="1093155"/>
                    <a:pt x="641" y="1127687"/>
                  </a:cubicBezTo>
                  <a:cubicBezTo>
                    <a:pt x="641" y="1162219"/>
                    <a:pt x="22857" y="1191646"/>
                    <a:pt x="53741" y="1202469"/>
                  </a:cubicBezTo>
                  <a:cubicBezTo>
                    <a:pt x="50616" y="1210971"/>
                    <a:pt x="48909" y="1220154"/>
                    <a:pt x="48909" y="1229725"/>
                  </a:cubicBezTo>
                  <a:cubicBezTo>
                    <a:pt x="48909" y="1273414"/>
                    <a:pt x="84456" y="1308958"/>
                    <a:pt x="128143" y="1308958"/>
                  </a:cubicBezTo>
                  <a:lnTo>
                    <a:pt x="286936" y="1308958"/>
                  </a:lnTo>
                  <a:cubicBezTo>
                    <a:pt x="272362" y="1326567"/>
                    <a:pt x="265350" y="1350189"/>
                    <a:pt x="269583" y="1374189"/>
                  </a:cubicBezTo>
                  <a:cubicBezTo>
                    <a:pt x="273363" y="1395631"/>
                    <a:pt x="285336" y="1414216"/>
                    <a:pt x="303294" y="1426521"/>
                  </a:cubicBezTo>
                  <a:cubicBezTo>
                    <a:pt x="316839" y="1435805"/>
                    <a:pt x="332488" y="1440623"/>
                    <a:pt x="348527" y="1440623"/>
                  </a:cubicBezTo>
                  <a:cubicBezTo>
                    <a:pt x="353750" y="1440623"/>
                    <a:pt x="359018" y="1440108"/>
                    <a:pt x="364269" y="1439076"/>
                  </a:cubicBezTo>
                  <a:lnTo>
                    <a:pt x="499983" y="1412312"/>
                  </a:lnTo>
                  <a:cubicBezTo>
                    <a:pt x="554515" y="1401560"/>
                    <a:pt x="604091" y="1375069"/>
                    <a:pt x="643345" y="1335708"/>
                  </a:cubicBezTo>
                  <a:lnTo>
                    <a:pt x="690201" y="1288717"/>
                  </a:lnTo>
                  <a:lnTo>
                    <a:pt x="849900" y="1288717"/>
                  </a:lnTo>
                  <a:cubicBezTo>
                    <a:pt x="861508" y="1318088"/>
                    <a:pt x="890159" y="1338931"/>
                    <a:pt x="923605" y="1338931"/>
                  </a:cubicBezTo>
                  <a:cubicBezTo>
                    <a:pt x="932633" y="1338931"/>
                    <a:pt x="941307" y="1337393"/>
                    <a:pt x="949398" y="1334597"/>
                  </a:cubicBezTo>
                  <a:cubicBezTo>
                    <a:pt x="958795" y="1367872"/>
                    <a:pt x="989409" y="1392332"/>
                    <a:pt x="1025642" y="1392332"/>
                  </a:cubicBezTo>
                  <a:cubicBezTo>
                    <a:pt x="1035213" y="1392332"/>
                    <a:pt x="1044396" y="1390625"/>
                    <a:pt x="1052898" y="1387500"/>
                  </a:cubicBezTo>
                  <a:cubicBezTo>
                    <a:pt x="1063721" y="1418387"/>
                    <a:pt x="1093148" y="1440600"/>
                    <a:pt x="1127680" y="1440600"/>
                  </a:cubicBezTo>
                  <a:cubicBezTo>
                    <a:pt x="1162212" y="1440600"/>
                    <a:pt x="1191642" y="1418384"/>
                    <a:pt x="1202464" y="1387500"/>
                  </a:cubicBezTo>
                  <a:cubicBezTo>
                    <a:pt x="1210966" y="1390625"/>
                    <a:pt x="1220149" y="1392332"/>
                    <a:pt x="1229720" y="1392332"/>
                  </a:cubicBezTo>
                  <a:cubicBezTo>
                    <a:pt x="1273409" y="1392332"/>
                    <a:pt x="1308951" y="1356785"/>
                    <a:pt x="1308951" y="1313098"/>
                  </a:cubicBezTo>
                  <a:lnTo>
                    <a:pt x="1308951" y="1154307"/>
                  </a:lnTo>
                  <a:cubicBezTo>
                    <a:pt x="1326560" y="1168879"/>
                    <a:pt x="1350174" y="1175893"/>
                    <a:pt x="1374184" y="1171658"/>
                  </a:cubicBezTo>
                  <a:cubicBezTo>
                    <a:pt x="1395627" y="1167878"/>
                    <a:pt x="1414212" y="1155905"/>
                    <a:pt x="1426519" y="1137947"/>
                  </a:cubicBezTo>
                  <a:cubicBezTo>
                    <a:pt x="1438821" y="1119986"/>
                    <a:pt x="1443279" y="1098333"/>
                    <a:pt x="1439066" y="1076972"/>
                  </a:cubicBezTo>
                  <a:close/>
                  <a:moveTo>
                    <a:pt x="762710" y="208773"/>
                  </a:moveTo>
                  <a:cubicBezTo>
                    <a:pt x="770183" y="208773"/>
                    <a:pt x="777349" y="205797"/>
                    <a:pt x="782625" y="200507"/>
                  </a:cubicBezTo>
                  <a:lnTo>
                    <a:pt x="837722" y="145255"/>
                  </a:lnTo>
                  <a:cubicBezTo>
                    <a:pt x="869051" y="113843"/>
                    <a:pt x="908609" y="92701"/>
                    <a:pt x="952135" y="84117"/>
                  </a:cubicBezTo>
                  <a:lnTo>
                    <a:pt x="1087849" y="57356"/>
                  </a:lnTo>
                  <a:cubicBezTo>
                    <a:pt x="1094262" y="56096"/>
                    <a:pt x="1100756" y="57429"/>
                    <a:pt x="1106144" y="61122"/>
                  </a:cubicBezTo>
                  <a:cubicBezTo>
                    <a:pt x="1111533" y="64815"/>
                    <a:pt x="1115125" y="70392"/>
                    <a:pt x="1116258" y="76824"/>
                  </a:cubicBezTo>
                  <a:cubicBezTo>
                    <a:pt x="1118458" y="89292"/>
                    <a:pt x="1110549" y="101417"/>
                    <a:pt x="1098258" y="104432"/>
                  </a:cubicBezTo>
                  <a:lnTo>
                    <a:pt x="1041859" y="118261"/>
                  </a:lnTo>
                  <a:cubicBezTo>
                    <a:pt x="1024070" y="122620"/>
                    <a:pt x="1012750" y="138983"/>
                    <a:pt x="1014946" y="157166"/>
                  </a:cubicBezTo>
                  <a:cubicBezTo>
                    <a:pt x="1017143" y="175349"/>
                    <a:pt x="1032029" y="188548"/>
                    <a:pt x="1050347" y="188548"/>
                  </a:cubicBezTo>
                  <a:lnTo>
                    <a:pt x="1313097" y="188548"/>
                  </a:lnTo>
                  <a:cubicBezTo>
                    <a:pt x="1325773" y="188548"/>
                    <a:pt x="1336083" y="198862"/>
                    <a:pt x="1336083" y="211535"/>
                  </a:cubicBezTo>
                  <a:cubicBezTo>
                    <a:pt x="1336083" y="223280"/>
                    <a:pt x="1327227" y="232977"/>
                    <a:pt x="1315842" y="234338"/>
                  </a:cubicBezTo>
                  <a:lnTo>
                    <a:pt x="1160181" y="234518"/>
                  </a:lnTo>
                  <a:cubicBezTo>
                    <a:pt x="1144650" y="234518"/>
                    <a:pt x="1132056" y="247110"/>
                    <a:pt x="1132056" y="262644"/>
                  </a:cubicBezTo>
                  <a:cubicBezTo>
                    <a:pt x="1132056" y="278177"/>
                    <a:pt x="1144650" y="290769"/>
                    <a:pt x="1160181" y="290769"/>
                  </a:cubicBezTo>
                  <a:lnTo>
                    <a:pt x="1361368" y="290588"/>
                  </a:lnTo>
                  <a:cubicBezTo>
                    <a:pt x="1374043" y="290588"/>
                    <a:pt x="1384354" y="300902"/>
                    <a:pt x="1384354" y="313575"/>
                  </a:cubicBezTo>
                  <a:cubicBezTo>
                    <a:pt x="1384354" y="326248"/>
                    <a:pt x="1374043" y="336562"/>
                    <a:pt x="1361368" y="336562"/>
                  </a:cubicBezTo>
                  <a:lnTo>
                    <a:pt x="1160181" y="336562"/>
                  </a:lnTo>
                  <a:cubicBezTo>
                    <a:pt x="1144650" y="336562"/>
                    <a:pt x="1132056" y="349153"/>
                    <a:pt x="1132056" y="364687"/>
                  </a:cubicBezTo>
                  <a:cubicBezTo>
                    <a:pt x="1132056" y="380220"/>
                    <a:pt x="1144650" y="392812"/>
                    <a:pt x="1160181" y="392812"/>
                  </a:cubicBezTo>
                  <a:lnTo>
                    <a:pt x="1315853" y="392812"/>
                  </a:lnTo>
                  <a:cubicBezTo>
                    <a:pt x="1327232" y="394179"/>
                    <a:pt x="1336083" y="403876"/>
                    <a:pt x="1336083" y="415615"/>
                  </a:cubicBezTo>
                  <a:cubicBezTo>
                    <a:pt x="1336083" y="428288"/>
                    <a:pt x="1325773" y="438602"/>
                    <a:pt x="1313097" y="438602"/>
                  </a:cubicBezTo>
                  <a:lnTo>
                    <a:pt x="1160181" y="438602"/>
                  </a:lnTo>
                  <a:cubicBezTo>
                    <a:pt x="1144650" y="438602"/>
                    <a:pt x="1132056" y="451193"/>
                    <a:pt x="1132056" y="466727"/>
                  </a:cubicBezTo>
                  <a:cubicBezTo>
                    <a:pt x="1132056" y="482260"/>
                    <a:pt x="1144650" y="494852"/>
                    <a:pt x="1160181" y="494852"/>
                  </a:cubicBezTo>
                  <a:lnTo>
                    <a:pt x="1262441" y="494852"/>
                  </a:lnTo>
                  <a:cubicBezTo>
                    <a:pt x="1273820" y="496216"/>
                    <a:pt x="1282679" y="505914"/>
                    <a:pt x="1282679" y="517658"/>
                  </a:cubicBezTo>
                  <a:cubicBezTo>
                    <a:pt x="1282679" y="530332"/>
                    <a:pt x="1272369" y="540642"/>
                    <a:pt x="1259696" y="540642"/>
                  </a:cubicBezTo>
                  <a:lnTo>
                    <a:pt x="975667" y="540642"/>
                  </a:lnTo>
                  <a:cubicBezTo>
                    <a:pt x="916166" y="540642"/>
                    <a:pt x="860256" y="517439"/>
                    <a:pt x="818243" y="475305"/>
                  </a:cubicBezTo>
                  <a:lnTo>
                    <a:pt x="782631" y="439592"/>
                  </a:lnTo>
                  <a:cubicBezTo>
                    <a:pt x="777355" y="434302"/>
                    <a:pt x="770188" y="431326"/>
                    <a:pt x="762716" y="431326"/>
                  </a:cubicBezTo>
                  <a:lnTo>
                    <a:pt x="596874" y="431326"/>
                  </a:lnTo>
                  <a:lnTo>
                    <a:pt x="596874" y="371392"/>
                  </a:lnTo>
                  <a:lnTo>
                    <a:pt x="596874" y="294728"/>
                  </a:lnTo>
                  <a:lnTo>
                    <a:pt x="596874" y="208773"/>
                  </a:lnTo>
                  <a:lnTo>
                    <a:pt x="762710" y="208773"/>
                  </a:lnTo>
                  <a:close/>
                  <a:moveTo>
                    <a:pt x="845223" y="953686"/>
                  </a:moveTo>
                  <a:lnTo>
                    <a:pt x="690195" y="953686"/>
                  </a:lnTo>
                  <a:lnTo>
                    <a:pt x="662827" y="926239"/>
                  </a:lnTo>
                  <a:cubicBezTo>
                    <a:pt x="615388" y="878665"/>
                    <a:pt x="553820" y="850363"/>
                    <a:pt x="487558" y="845228"/>
                  </a:cubicBezTo>
                  <a:lnTo>
                    <a:pt x="487558" y="690197"/>
                  </a:lnTo>
                  <a:lnTo>
                    <a:pt x="515005" y="662829"/>
                  </a:lnTo>
                  <a:cubicBezTo>
                    <a:pt x="561830" y="616135"/>
                    <a:pt x="590669" y="553231"/>
                    <a:pt x="595974" y="487556"/>
                  </a:cubicBezTo>
                  <a:lnTo>
                    <a:pt x="751044" y="487556"/>
                  </a:lnTo>
                  <a:lnTo>
                    <a:pt x="778412" y="515003"/>
                  </a:lnTo>
                  <a:cubicBezTo>
                    <a:pt x="825851" y="562577"/>
                    <a:pt x="887422" y="590876"/>
                    <a:pt x="953684" y="596015"/>
                  </a:cubicBezTo>
                  <a:lnTo>
                    <a:pt x="953684" y="751045"/>
                  </a:lnTo>
                  <a:lnTo>
                    <a:pt x="926237" y="778414"/>
                  </a:lnTo>
                  <a:cubicBezTo>
                    <a:pt x="878661" y="825849"/>
                    <a:pt x="850359" y="887424"/>
                    <a:pt x="845223" y="953686"/>
                  </a:cubicBezTo>
                  <a:close/>
                  <a:moveTo>
                    <a:pt x="145248" y="603513"/>
                  </a:moveTo>
                  <a:cubicBezTo>
                    <a:pt x="113833" y="572187"/>
                    <a:pt x="92694" y="532627"/>
                    <a:pt x="84113" y="489100"/>
                  </a:cubicBezTo>
                  <a:lnTo>
                    <a:pt x="57349" y="353389"/>
                  </a:lnTo>
                  <a:cubicBezTo>
                    <a:pt x="56083" y="346979"/>
                    <a:pt x="57422" y="340482"/>
                    <a:pt x="61115" y="335094"/>
                  </a:cubicBezTo>
                  <a:cubicBezTo>
                    <a:pt x="64808" y="329705"/>
                    <a:pt x="70385" y="326113"/>
                    <a:pt x="76817" y="324980"/>
                  </a:cubicBezTo>
                  <a:cubicBezTo>
                    <a:pt x="89299" y="322786"/>
                    <a:pt x="101407" y="330689"/>
                    <a:pt x="104422" y="342983"/>
                  </a:cubicBezTo>
                  <a:lnTo>
                    <a:pt x="118248" y="399376"/>
                  </a:lnTo>
                  <a:cubicBezTo>
                    <a:pt x="122605" y="417168"/>
                    <a:pt x="138979" y="428468"/>
                    <a:pt x="157151" y="426292"/>
                  </a:cubicBezTo>
                  <a:cubicBezTo>
                    <a:pt x="175336" y="424098"/>
                    <a:pt x="188535" y="409209"/>
                    <a:pt x="188535" y="390894"/>
                  </a:cubicBezTo>
                  <a:lnTo>
                    <a:pt x="188535" y="128144"/>
                  </a:lnTo>
                  <a:cubicBezTo>
                    <a:pt x="188535" y="115471"/>
                    <a:pt x="198846" y="105158"/>
                    <a:pt x="211522" y="105158"/>
                  </a:cubicBezTo>
                  <a:cubicBezTo>
                    <a:pt x="223264" y="105158"/>
                    <a:pt x="232959" y="114011"/>
                    <a:pt x="234326" y="125391"/>
                  </a:cubicBezTo>
                  <a:lnTo>
                    <a:pt x="234506" y="281060"/>
                  </a:lnTo>
                  <a:cubicBezTo>
                    <a:pt x="234506" y="296593"/>
                    <a:pt x="247100" y="309185"/>
                    <a:pt x="262631" y="309185"/>
                  </a:cubicBezTo>
                  <a:cubicBezTo>
                    <a:pt x="278161" y="309185"/>
                    <a:pt x="290756" y="296593"/>
                    <a:pt x="290756" y="281060"/>
                  </a:cubicBezTo>
                  <a:lnTo>
                    <a:pt x="290756" y="128144"/>
                  </a:lnTo>
                  <a:cubicBezTo>
                    <a:pt x="290756" y="126431"/>
                    <a:pt x="290683" y="124738"/>
                    <a:pt x="290576" y="123051"/>
                  </a:cubicBezTo>
                  <a:lnTo>
                    <a:pt x="290576" y="79873"/>
                  </a:lnTo>
                  <a:cubicBezTo>
                    <a:pt x="290576" y="67200"/>
                    <a:pt x="300886" y="56889"/>
                    <a:pt x="313562" y="56889"/>
                  </a:cubicBezTo>
                  <a:cubicBezTo>
                    <a:pt x="326238" y="56889"/>
                    <a:pt x="336549" y="67200"/>
                    <a:pt x="336549" y="79873"/>
                  </a:cubicBezTo>
                  <a:lnTo>
                    <a:pt x="336549" y="123053"/>
                  </a:lnTo>
                  <a:cubicBezTo>
                    <a:pt x="336442" y="124738"/>
                    <a:pt x="336369" y="126434"/>
                    <a:pt x="336369" y="128147"/>
                  </a:cubicBezTo>
                  <a:lnTo>
                    <a:pt x="336549" y="281065"/>
                  </a:lnTo>
                  <a:cubicBezTo>
                    <a:pt x="336549" y="296599"/>
                    <a:pt x="349143" y="309190"/>
                    <a:pt x="364674" y="309190"/>
                  </a:cubicBezTo>
                  <a:cubicBezTo>
                    <a:pt x="380204" y="309190"/>
                    <a:pt x="392799" y="296599"/>
                    <a:pt x="392799" y="281065"/>
                  </a:cubicBezTo>
                  <a:lnTo>
                    <a:pt x="392799" y="125393"/>
                  </a:lnTo>
                  <a:cubicBezTo>
                    <a:pt x="394166" y="114014"/>
                    <a:pt x="403863" y="105160"/>
                    <a:pt x="415603" y="105160"/>
                  </a:cubicBezTo>
                  <a:cubicBezTo>
                    <a:pt x="428278" y="105160"/>
                    <a:pt x="438589" y="115474"/>
                    <a:pt x="438589" y="128147"/>
                  </a:cubicBezTo>
                  <a:cubicBezTo>
                    <a:pt x="438589" y="128147"/>
                    <a:pt x="438477" y="264969"/>
                    <a:pt x="438589" y="265993"/>
                  </a:cubicBezTo>
                  <a:lnTo>
                    <a:pt x="438589" y="281065"/>
                  </a:lnTo>
                  <a:cubicBezTo>
                    <a:pt x="438589" y="296599"/>
                    <a:pt x="451183" y="309190"/>
                    <a:pt x="466714" y="309190"/>
                  </a:cubicBezTo>
                  <a:cubicBezTo>
                    <a:pt x="482245" y="309190"/>
                    <a:pt x="494839" y="296599"/>
                    <a:pt x="494839" y="281065"/>
                  </a:cubicBezTo>
                  <a:lnTo>
                    <a:pt x="494839" y="178794"/>
                  </a:lnTo>
                  <a:cubicBezTo>
                    <a:pt x="496206" y="167415"/>
                    <a:pt x="505903" y="158561"/>
                    <a:pt x="517643" y="158561"/>
                  </a:cubicBezTo>
                  <a:cubicBezTo>
                    <a:pt x="530319" y="158561"/>
                    <a:pt x="540629" y="168875"/>
                    <a:pt x="540629" y="181548"/>
                  </a:cubicBezTo>
                  <a:lnTo>
                    <a:pt x="540629" y="465574"/>
                  </a:lnTo>
                  <a:cubicBezTo>
                    <a:pt x="540629" y="524212"/>
                    <a:pt x="516813" y="581592"/>
                    <a:pt x="475295" y="622998"/>
                  </a:cubicBezTo>
                  <a:lnTo>
                    <a:pt x="439582" y="658610"/>
                  </a:lnTo>
                  <a:cubicBezTo>
                    <a:pt x="434289" y="663886"/>
                    <a:pt x="431316" y="671052"/>
                    <a:pt x="431316" y="678525"/>
                  </a:cubicBezTo>
                  <a:lnTo>
                    <a:pt x="431316" y="844364"/>
                  </a:lnTo>
                  <a:lnTo>
                    <a:pt x="375069" y="844364"/>
                  </a:lnTo>
                  <a:lnTo>
                    <a:pt x="375069" y="769689"/>
                  </a:lnTo>
                  <a:cubicBezTo>
                    <a:pt x="375069" y="754159"/>
                    <a:pt x="362474" y="741564"/>
                    <a:pt x="346944" y="741564"/>
                  </a:cubicBezTo>
                  <a:cubicBezTo>
                    <a:pt x="331413" y="741564"/>
                    <a:pt x="318819" y="754159"/>
                    <a:pt x="318819" y="769689"/>
                  </a:cubicBezTo>
                  <a:lnTo>
                    <a:pt x="318819" y="844364"/>
                  </a:lnTo>
                  <a:lnTo>
                    <a:pt x="208768" y="844364"/>
                  </a:lnTo>
                  <a:lnTo>
                    <a:pt x="208768" y="678525"/>
                  </a:lnTo>
                  <a:cubicBezTo>
                    <a:pt x="208768" y="671052"/>
                    <a:pt x="205793" y="663886"/>
                    <a:pt x="200503" y="658610"/>
                  </a:cubicBezTo>
                  <a:lnTo>
                    <a:pt x="145248" y="603513"/>
                  </a:lnTo>
                  <a:close/>
                  <a:moveTo>
                    <a:pt x="678518" y="1232467"/>
                  </a:moveTo>
                  <a:cubicBezTo>
                    <a:pt x="671045" y="1232467"/>
                    <a:pt x="663879" y="1235442"/>
                    <a:pt x="658603" y="1240730"/>
                  </a:cubicBezTo>
                  <a:lnTo>
                    <a:pt x="603506" y="1295981"/>
                  </a:lnTo>
                  <a:cubicBezTo>
                    <a:pt x="572177" y="1327400"/>
                    <a:pt x="532617" y="1348539"/>
                    <a:pt x="489093" y="1357117"/>
                  </a:cubicBezTo>
                  <a:lnTo>
                    <a:pt x="353379" y="1383880"/>
                  </a:lnTo>
                  <a:cubicBezTo>
                    <a:pt x="346966" y="1385149"/>
                    <a:pt x="340472" y="1383810"/>
                    <a:pt x="335083" y="1380114"/>
                  </a:cubicBezTo>
                  <a:cubicBezTo>
                    <a:pt x="329695" y="1376419"/>
                    <a:pt x="326103" y="1370845"/>
                    <a:pt x="324970" y="1364412"/>
                  </a:cubicBezTo>
                  <a:cubicBezTo>
                    <a:pt x="322770" y="1351947"/>
                    <a:pt x="330679" y="1339823"/>
                    <a:pt x="342970" y="1336810"/>
                  </a:cubicBezTo>
                  <a:lnTo>
                    <a:pt x="399374" y="1322981"/>
                  </a:lnTo>
                  <a:cubicBezTo>
                    <a:pt x="417161" y="1318619"/>
                    <a:pt x="428478" y="1302259"/>
                    <a:pt x="426279" y="1284076"/>
                  </a:cubicBezTo>
                  <a:cubicBezTo>
                    <a:pt x="424085" y="1265893"/>
                    <a:pt x="409196" y="1252697"/>
                    <a:pt x="390881" y="1252697"/>
                  </a:cubicBezTo>
                  <a:lnTo>
                    <a:pt x="128137" y="1252697"/>
                  </a:lnTo>
                  <a:cubicBezTo>
                    <a:pt x="115461" y="1252697"/>
                    <a:pt x="105150" y="1242386"/>
                    <a:pt x="105150" y="1229710"/>
                  </a:cubicBezTo>
                  <a:cubicBezTo>
                    <a:pt x="105150" y="1217963"/>
                    <a:pt x="114013" y="1208262"/>
                    <a:pt x="125400" y="1206904"/>
                  </a:cubicBezTo>
                  <a:lnTo>
                    <a:pt x="281053" y="1206727"/>
                  </a:lnTo>
                  <a:cubicBezTo>
                    <a:pt x="296583" y="1206727"/>
                    <a:pt x="309178" y="1194132"/>
                    <a:pt x="309178" y="1178602"/>
                  </a:cubicBezTo>
                  <a:cubicBezTo>
                    <a:pt x="309178" y="1163071"/>
                    <a:pt x="296583" y="1150477"/>
                    <a:pt x="281053" y="1150477"/>
                  </a:cubicBezTo>
                  <a:lnTo>
                    <a:pt x="79866" y="1150654"/>
                  </a:lnTo>
                  <a:cubicBezTo>
                    <a:pt x="67190" y="1150654"/>
                    <a:pt x="56879" y="1140343"/>
                    <a:pt x="56879" y="1127667"/>
                  </a:cubicBezTo>
                  <a:cubicBezTo>
                    <a:pt x="56879" y="1114994"/>
                    <a:pt x="67190" y="1104684"/>
                    <a:pt x="79866" y="1104684"/>
                  </a:cubicBezTo>
                  <a:lnTo>
                    <a:pt x="281053" y="1104684"/>
                  </a:lnTo>
                  <a:cubicBezTo>
                    <a:pt x="296583" y="1104684"/>
                    <a:pt x="309178" y="1092089"/>
                    <a:pt x="309178" y="1076559"/>
                  </a:cubicBezTo>
                  <a:cubicBezTo>
                    <a:pt x="309178" y="1061028"/>
                    <a:pt x="296583" y="1048434"/>
                    <a:pt x="281053" y="1048434"/>
                  </a:cubicBezTo>
                  <a:lnTo>
                    <a:pt x="125403" y="1048434"/>
                  </a:lnTo>
                  <a:cubicBezTo>
                    <a:pt x="114015" y="1047075"/>
                    <a:pt x="105153" y="1037375"/>
                    <a:pt x="105153" y="1025627"/>
                  </a:cubicBezTo>
                  <a:cubicBezTo>
                    <a:pt x="105153" y="1012954"/>
                    <a:pt x="115464" y="1002643"/>
                    <a:pt x="128140" y="1002643"/>
                  </a:cubicBezTo>
                  <a:lnTo>
                    <a:pt x="281058" y="1002643"/>
                  </a:lnTo>
                  <a:cubicBezTo>
                    <a:pt x="296589" y="1002643"/>
                    <a:pt x="309183" y="990049"/>
                    <a:pt x="309183" y="974518"/>
                  </a:cubicBezTo>
                  <a:cubicBezTo>
                    <a:pt x="309183" y="958988"/>
                    <a:pt x="296589" y="946393"/>
                    <a:pt x="281058" y="946393"/>
                  </a:cubicBezTo>
                  <a:lnTo>
                    <a:pt x="178807" y="946393"/>
                  </a:lnTo>
                  <a:cubicBezTo>
                    <a:pt x="167422" y="945035"/>
                    <a:pt x="158560" y="935334"/>
                    <a:pt x="158560" y="923587"/>
                  </a:cubicBezTo>
                  <a:cubicBezTo>
                    <a:pt x="158560" y="910911"/>
                    <a:pt x="168870" y="900600"/>
                    <a:pt x="181543" y="900600"/>
                  </a:cubicBezTo>
                  <a:lnTo>
                    <a:pt x="465569" y="900600"/>
                  </a:lnTo>
                  <a:cubicBezTo>
                    <a:pt x="525068" y="900600"/>
                    <a:pt x="580978" y="923806"/>
                    <a:pt x="622993" y="965937"/>
                  </a:cubicBezTo>
                  <a:lnTo>
                    <a:pt x="658605" y="1001650"/>
                  </a:lnTo>
                  <a:cubicBezTo>
                    <a:pt x="663882" y="1006943"/>
                    <a:pt x="671048" y="1009916"/>
                    <a:pt x="678521" y="1009916"/>
                  </a:cubicBezTo>
                  <a:lnTo>
                    <a:pt x="844365" y="1009916"/>
                  </a:lnTo>
                  <a:lnTo>
                    <a:pt x="844365" y="1232450"/>
                  </a:lnTo>
                  <a:lnTo>
                    <a:pt x="678521" y="1232450"/>
                  </a:lnTo>
                  <a:lnTo>
                    <a:pt x="678521" y="1232467"/>
                  </a:lnTo>
                  <a:close/>
                  <a:moveTo>
                    <a:pt x="1380113" y="1106146"/>
                  </a:moveTo>
                  <a:cubicBezTo>
                    <a:pt x="1376420" y="1111535"/>
                    <a:pt x="1370843" y="1115126"/>
                    <a:pt x="1364408" y="1116263"/>
                  </a:cubicBezTo>
                  <a:cubicBezTo>
                    <a:pt x="1351929" y="1118473"/>
                    <a:pt x="1339818" y="1110553"/>
                    <a:pt x="1336809" y="1098260"/>
                  </a:cubicBezTo>
                  <a:lnTo>
                    <a:pt x="1322980" y="1041858"/>
                  </a:lnTo>
                  <a:cubicBezTo>
                    <a:pt x="1318618" y="1024066"/>
                    <a:pt x="1302226" y="1012768"/>
                    <a:pt x="1284072" y="1014951"/>
                  </a:cubicBezTo>
                  <a:cubicBezTo>
                    <a:pt x="1265889" y="1017147"/>
                    <a:pt x="1252693" y="1032034"/>
                    <a:pt x="1252693" y="1050349"/>
                  </a:cubicBezTo>
                  <a:lnTo>
                    <a:pt x="1252693" y="1313098"/>
                  </a:lnTo>
                  <a:cubicBezTo>
                    <a:pt x="1252693" y="1325774"/>
                    <a:pt x="1242382" y="1336085"/>
                    <a:pt x="1229709" y="1336085"/>
                  </a:cubicBezTo>
                  <a:cubicBezTo>
                    <a:pt x="1217961" y="1336085"/>
                    <a:pt x="1208261" y="1327223"/>
                    <a:pt x="1206902" y="1315835"/>
                  </a:cubicBezTo>
                  <a:lnTo>
                    <a:pt x="1206725" y="1160183"/>
                  </a:lnTo>
                  <a:cubicBezTo>
                    <a:pt x="1206725" y="1144652"/>
                    <a:pt x="1194131" y="1132058"/>
                    <a:pt x="1178600" y="1132058"/>
                  </a:cubicBezTo>
                  <a:cubicBezTo>
                    <a:pt x="1163069" y="1132058"/>
                    <a:pt x="1150475" y="1144652"/>
                    <a:pt x="1150475" y="1160183"/>
                  </a:cubicBezTo>
                  <a:lnTo>
                    <a:pt x="1150652" y="1361372"/>
                  </a:lnTo>
                  <a:cubicBezTo>
                    <a:pt x="1150652" y="1374045"/>
                    <a:pt x="1140342" y="1384356"/>
                    <a:pt x="1127666" y="1384356"/>
                  </a:cubicBezTo>
                  <a:cubicBezTo>
                    <a:pt x="1114993" y="1384356"/>
                    <a:pt x="1104682" y="1374045"/>
                    <a:pt x="1104682" y="1361372"/>
                  </a:cubicBezTo>
                  <a:lnTo>
                    <a:pt x="1104682" y="1160183"/>
                  </a:lnTo>
                  <a:cubicBezTo>
                    <a:pt x="1104682" y="1144652"/>
                    <a:pt x="1092088" y="1132058"/>
                    <a:pt x="1076557" y="1132058"/>
                  </a:cubicBezTo>
                  <a:cubicBezTo>
                    <a:pt x="1061026" y="1132058"/>
                    <a:pt x="1048432" y="1144652"/>
                    <a:pt x="1048432" y="1160183"/>
                  </a:cubicBezTo>
                  <a:lnTo>
                    <a:pt x="1048432" y="1315835"/>
                  </a:lnTo>
                  <a:cubicBezTo>
                    <a:pt x="1047073" y="1327223"/>
                    <a:pt x="1037373" y="1336085"/>
                    <a:pt x="1025625" y="1336085"/>
                  </a:cubicBezTo>
                  <a:cubicBezTo>
                    <a:pt x="1012949" y="1336085"/>
                    <a:pt x="1002639" y="1325774"/>
                    <a:pt x="1002639" y="1313098"/>
                  </a:cubicBezTo>
                  <a:lnTo>
                    <a:pt x="1002639" y="1160180"/>
                  </a:lnTo>
                  <a:cubicBezTo>
                    <a:pt x="1002639" y="1144649"/>
                    <a:pt x="990044" y="1132055"/>
                    <a:pt x="974514" y="1132055"/>
                  </a:cubicBezTo>
                  <a:cubicBezTo>
                    <a:pt x="958983" y="1132055"/>
                    <a:pt x="946389" y="1144649"/>
                    <a:pt x="946389" y="1160180"/>
                  </a:cubicBezTo>
                  <a:lnTo>
                    <a:pt x="946389" y="1262448"/>
                  </a:lnTo>
                  <a:cubicBezTo>
                    <a:pt x="945022" y="1273827"/>
                    <a:pt x="935324" y="1282681"/>
                    <a:pt x="923585" y="1282681"/>
                  </a:cubicBezTo>
                  <a:cubicBezTo>
                    <a:pt x="910909" y="1282681"/>
                    <a:pt x="900598" y="1272370"/>
                    <a:pt x="900598" y="1259694"/>
                  </a:cubicBezTo>
                  <a:lnTo>
                    <a:pt x="900598" y="1146536"/>
                  </a:lnTo>
                  <a:lnTo>
                    <a:pt x="900598" y="1069876"/>
                  </a:lnTo>
                  <a:lnTo>
                    <a:pt x="900598" y="975671"/>
                  </a:lnTo>
                  <a:cubicBezTo>
                    <a:pt x="900598" y="916173"/>
                    <a:pt x="923804" y="860263"/>
                    <a:pt x="965936" y="818247"/>
                  </a:cubicBezTo>
                  <a:lnTo>
                    <a:pt x="1001649" y="782635"/>
                  </a:lnTo>
                  <a:cubicBezTo>
                    <a:pt x="1006942" y="777359"/>
                    <a:pt x="1009915" y="770193"/>
                    <a:pt x="1009915" y="762720"/>
                  </a:cubicBezTo>
                  <a:lnTo>
                    <a:pt x="1009915" y="596878"/>
                  </a:lnTo>
                  <a:lnTo>
                    <a:pt x="1069849" y="596878"/>
                  </a:lnTo>
                  <a:lnTo>
                    <a:pt x="1118393" y="596878"/>
                  </a:lnTo>
                  <a:lnTo>
                    <a:pt x="1118393" y="682190"/>
                  </a:lnTo>
                  <a:cubicBezTo>
                    <a:pt x="1118393" y="697723"/>
                    <a:pt x="1130987" y="710315"/>
                    <a:pt x="1146518" y="710315"/>
                  </a:cubicBezTo>
                  <a:cubicBezTo>
                    <a:pt x="1162049" y="710315"/>
                    <a:pt x="1174643" y="697723"/>
                    <a:pt x="1174643" y="682190"/>
                  </a:cubicBezTo>
                  <a:lnTo>
                    <a:pt x="1174643" y="596878"/>
                  </a:lnTo>
                  <a:lnTo>
                    <a:pt x="1232451" y="596878"/>
                  </a:lnTo>
                  <a:lnTo>
                    <a:pt x="1232451" y="762720"/>
                  </a:lnTo>
                  <a:cubicBezTo>
                    <a:pt x="1232451" y="770193"/>
                    <a:pt x="1235427" y="777359"/>
                    <a:pt x="1240714" y="782635"/>
                  </a:cubicBezTo>
                  <a:lnTo>
                    <a:pt x="1295966" y="837732"/>
                  </a:lnTo>
                  <a:cubicBezTo>
                    <a:pt x="1327384" y="869061"/>
                    <a:pt x="1348523" y="908621"/>
                    <a:pt x="1357101" y="952148"/>
                  </a:cubicBezTo>
                  <a:lnTo>
                    <a:pt x="1383865" y="1087859"/>
                  </a:lnTo>
                  <a:cubicBezTo>
                    <a:pt x="1385144" y="1094263"/>
                    <a:pt x="1383809" y="1100757"/>
                    <a:pt x="1380113" y="1106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386;p56">
              <a:extLst>
                <a:ext uri="{FF2B5EF4-FFF2-40B4-BE49-F238E27FC236}">
                  <a16:creationId xmlns:a16="http://schemas.microsoft.com/office/drawing/2014/main" id="{C9EB6154-BB6C-9918-AC19-D3BC294DEF6C}"/>
                </a:ext>
              </a:extLst>
            </p:cNvPr>
            <p:cNvSpPr/>
            <p:nvPr/>
          </p:nvSpPr>
          <p:spPr>
            <a:xfrm>
              <a:off x="6456655" y="2040332"/>
              <a:ext cx="56250" cy="56250"/>
            </a:xfrm>
            <a:custGeom>
              <a:avLst/>
              <a:gdLst/>
              <a:ahLst/>
              <a:cxnLst/>
              <a:rect l="l" t="t" r="r" b="b"/>
              <a:pathLst>
                <a:path w="56250" h="56250" extrusionOk="0">
                  <a:moveTo>
                    <a:pt x="28747" y="622"/>
                  </a:moveTo>
                  <a:cubicBezTo>
                    <a:pt x="21350" y="622"/>
                    <a:pt x="14094" y="3629"/>
                    <a:pt x="8866" y="8863"/>
                  </a:cubicBezTo>
                  <a:cubicBezTo>
                    <a:pt x="3634" y="14094"/>
                    <a:pt x="622" y="21347"/>
                    <a:pt x="622" y="28775"/>
                  </a:cubicBezTo>
                  <a:cubicBezTo>
                    <a:pt x="622" y="36172"/>
                    <a:pt x="3631" y="43428"/>
                    <a:pt x="8866" y="48660"/>
                  </a:cubicBezTo>
                  <a:cubicBezTo>
                    <a:pt x="14094" y="53888"/>
                    <a:pt x="21350" y="56872"/>
                    <a:pt x="28747" y="56872"/>
                  </a:cubicBezTo>
                  <a:cubicBezTo>
                    <a:pt x="36144" y="56872"/>
                    <a:pt x="43400" y="53888"/>
                    <a:pt x="48631" y="48660"/>
                  </a:cubicBezTo>
                  <a:cubicBezTo>
                    <a:pt x="53863" y="43400"/>
                    <a:pt x="56872" y="36172"/>
                    <a:pt x="56872" y="28775"/>
                  </a:cubicBezTo>
                  <a:cubicBezTo>
                    <a:pt x="56872" y="21378"/>
                    <a:pt x="53866" y="14122"/>
                    <a:pt x="48631" y="8863"/>
                  </a:cubicBezTo>
                  <a:cubicBezTo>
                    <a:pt x="43400" y="3629"/>
                    <a:pt x="36141" y="622"/>
                    <a:pt x="28747" y="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387;p56">
              <a:extLst>
                <a:ext uri="{FF2B5EF4-FFF2-40B4-BE49-F238E27FC236}">
                  <a16:creationId xmlns:a16="http://schemas.microsoft.com/office/drawing/2014/main" id="{CF25AFC2-C78D-F7D7-C571-7662F634A7F5}"/>
                </a:ext>
              </a:extLst>
            </p:cNvPr>
            <p:cNvSpPr/>
            <p:nvPr/>
          </p:nvSpPr>
          <p:spPr>
            <a:xfrm>
              <a:off x="5657052" y="1916245"/>
              <a:ext cx="56250" cy="56250"/>
            </a:xfrm>
            <a:custGeom>
              <a:avLst/>
              <a:gdLst/>
              <a:ahLst/>
              <a:cxnLst/>
              <a:rect l="l" t="t" r="r" b="b"/>
              <a:pathLst>
                <a:path w="56250" h="56250" extrusionOk="0">
                  <a:moveTo>
                    <a:pt x="28747" y="56872"/>
                  </a:moveTo>
                  <a:cubicBezTo>
                    <a:pt x="36144" y="56872"/>
                    <a:pt x="43400" y="53863"/>
                    <a:pt x="48631" y="48631"/>
                  </a:cubicBezTo>
                  <a:cubicBezTo>
                    <a:pt x="53860" y="43400"/>
                    <a:pt x="56872" y="36144"/>
                    <a:pt x="56872" y="28747"/>
                  </a:cubicBezTo>
                  <a:cubicBezTo>
                    <a:pt x="56872" y="21322"/>
                    <a:pt x="53863" y="14094"/>
                    <a:pt x="48631" y="8863"/>
                  </a:cubicBezTo>
                  <a:cubicBezTo>
                    <a:pt x="43400" y="3603"/>
                    <a:pt x="36144" y="622"/>
                    <a:pt x="28747" y="622"/>
                  </a:cubicBezTo>
                  <a:cubicBezTo>
                    <a:pt x="21350" y="622"/>
                    <a:pt x="14094" y="3603"/>
                    <a:pt x="8863" y="8863"/>
                  </a:cubicBezTo>
                  <a:cubicBezTo>
                    <a:pt x="3634" y="14094"/>
                    <a:pt x="622" y="21322"/>
                    <a:pt x="622" y="28747"/>
                  </a:cubicBezTo>
                  <a:cubicBezTo>
                    <a:pt x="622" y="36144"/>
                    <a:pt x="3631" y="43400"/>
                    <a:pt x="8863" y="48631"/>
                  </a:cubicBezTo>
                  <a:cubicBezTo>
                    <a:pt x="14097" y="53863"/>
                    <a:pt x="21353" y="56872"/>
                    <a:pt x="28747" y="56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6" name="Google Shape;388;p56">
            <a:extLst>
              <a:ext uri="{FF2B5EF4-FFF2-40B4-BE49-F238E27FC236}">
                <a16:creationId xmlns:a16="http://schemas.microsoft.com/office/drawing/2014/main" id="{C40A2E86-193F-D16C-C156-D37631D99C48}"/>
              </a:ext>
            </a:extLst>
          </p:cNvPr>
          <p:cNvGrpSpPr/>
          <p:nvPr/>
        </p:nvGrpSpPr>
        <p:grpSpPr>
          <a:xfrm>
            <a:off x="3697383" y="5051046"/>
            <a:ext cx="576000" cy="576000"/>
            <a:chOff x="9000870" y="3775774"/>
            <a:chExt cx="1431341" cy="1441038"/>
          </a:xfrm>
        </p:grpSpPr>
        <p:sp>
          <p:nvSpPr>
            <p:cNvPr id="1547" name="Google Shape;389;p56">
              <a:extLst>
                <a:ext uri="{FF2B5EF4-FFF2-40B4-BE49-F238E27FC236}">
                  <a16:creationId xmlns:a16="http://schemas.microsoft.com/office/drawing/2014/main" id="{CD15FD2F-F67E-304D-5072-8F20777C5469}"/>
                </a:ext>
              </a:extLst>
            </p:cNvPr>
            <p:cNvSpPr/>
            <p:nvPr/>
          </p:nvSpPr>
          <p:spPr>
            <a:xfrm>
              <a:off x="9993576" y="4201021"/>
              <a:ext cx="346292" cy="859959"/>
            </a:xfrm>
            <a:custGeom>
              <a:avLst/>
              <a:gdLst/>
              <a:ahLst/>
              <a:cxnLst/>
              <a:rect l="l" t="t" r="r" b="b"/>
              <a:pathLst>
                <a:path w="346292" h="859959" extrusionOk="0">
                  <a:moveTo>
                    <a:pt x="191739" y="637879"/>
                  </a:moveTo>
                  <a:cubicBezTo>
                    <a:pt x="200743" y="603735"/>
                    <a:pt x="206260" y="568182"/>
                    <a:pt x="207900" y="531637"/>
                  </a:cubicBezTo>
                  <a:lnTo>
                    <a:pt x="195179" y="393120"/>
                  </a:lnTo>
                  <a:cubicBezTo>
                    <a:pt x="169553" y="283253"/>
                    <a:pt x="108167" y="186983"/>
                    <a:pt x="24018" y="117286"/>
                  </a:cubicBezTo>
                  <a:lnTo>
                    <a:pt x="655" y="93000"/>
                  </a:lnTo>
                  <a:lnTo>
                    <a:pt x="93000" y="655"/>
                  </a:lnTo>
                  <a:lnTo>
                    <a:pt x="128068" y="23718"/>
                  </a:lnTo>
                  <a:cubicBezTo>
                    <a:pt x="262291" y="142150"/>
                    <a:pt x="346948" y="315458"/>
                    <a:pt x="346948" y="508551"/>
                  </a:cubicBezTo>
                  <a:lnTo>
                    <a:pt x="346948" y="508551"/>
                  </a:lnTo>
                  <a:cubicBezTo>
                    <a:pt x="346948" y="626498"/>
                    <a:pt x="315343" y="737081"/>
                    <a:pt x="260167" y="832288"/>
                  </a:cubicBezTo>
                  <a:lnTo>
                    <a:pt x="241282" y="861838"/>
                  </a:lnTo>
                  <a:lnTo>
                    <a:pt x="162258" y="693240"/>
                  </a:lnTo>
                  <a:lnTo>
                    <a:pt x="191739" y="6378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390;p56">
              <a:extLst>
                <a:ext uri="{FF2B5EF4-FFF2-40B4-BE49-F238E27FC236}">
                  <a16:creationId xmlns:a16="http://schemas.microsoft.com/office/drawing/2014/main" id="{1F13EC2C-C589-94FB-69BE-185DBF4E51BB}"/>
                </a:ext>
              </a:extLst>
            </p:cNvPr>
            <p:cNvSpPr/>
            <p:nvPr/>
          </p:nvSpPr>
          <p:spPr>
            <a:xfrm>
              <a:off x="9531852" y="5055210"/>
              <a:ext cx="877274" cy="138517"/>
            </a:xfrm>
            <a:custGeom>
              <a:avLst/>
              <a:gdLst/>
              <a:ahLst/>
              <a:cxnLst/>
              <a:rect l="l" t="t" r="r" b="b"/>
              <a:pathLst>
                <a:path w="877274" h="138517" extrusionOk="0">
                  <a:moveTo>
                    <a:pt x="93000" y="655"/>
                  </a:moveTo>
                  <a:lnTo>
                    <a:pt x="785585" y="655"/>
                  </a:lnTo>
                  <a:cubicBezTo>
                    <a:pt x="836582" y="655"/>
                    <a:pt x="877930" y="42002"/>
                    <a:pt x="877930" y="93000"/>
                  </a:cubicBezTo>
                  <a:lnTo>
                    <a:pt x="877930" y="139172"/>
                  </a:lnTo>
                  <a:lnTo>
                    <a:pt x="655" y="139172"/>
                  </a:lnTo>
                  <a:lnTo>
                    <a:pt x="655" y="93000"/>
                  </a:lnTo>
                  <a:cubicBezTo>
                    <a:pt x="655" y="42002"/>
                    <a:pt x="42002" y="655"/>
                    <a:pt x="93000" y="6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391;p56">
              <a:extLst>
                <a:ext uri="{FF2B5EF4-FFF2-40B4-BE49-F238E27FC236}">
                  <a16:creationId xmlns:a16="http://schemas.microsoft.com/office/drawing/2014/main" id="{B36B4027-5F2A-F1B1-0BF5-EC210A42E472}"/>
                </a:ext>
              </a:extLst>
            </p:cNvPr>
            <p:cNvSpPr/>
            <p:nvPr/>
          </p:nvSpPr>
          <p:spPr>
            <a:xfrm>
              <a:off x="9554919" y="4247521"/>
              <a:ext cx="346292" cy="346292"/>
            </a:xfrm>
            <a:custGeom>
              <a:avLst/>
              <a:gdLst/>
              <a:ahLst/>
              <a:cxnLst/>
              <a:rect l="l" t="t" r="r" b="b"/>
              <a:pathLst>
                <a:path w="346292" h="346292" extrusionOk="0">
                  <a:moveTo>
                    <a:pt x="347226" y="277963"/>
                  </a:moveTo>
                  <a:lnTo>
                    <a:pt x="277963" y="347226"/>
                  </a:lnTo>
                  <a:lnTo>
                    <a:pt x="926" y="70190"/>
                  </a:lnTo>
                  <a:lnTo>
                    <a:pt x="70190" y="9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392;p56">
              <a:extLst>
                <a:ext uri="{FF2B5EF4-FFF2-40B4-BE49-F238E27FC236}">
                  <a16:creationId xmlns:a16="http://schemas.microsoft.com/office/drawing/2014/main" id="{FB078FE3-65BC-1624-8FE6-4D2DB4F364F9}"/>
                </a:ext>
              </a:extLst>
            </p:cNvPr>
            <p:cNvSpPr/>
            <p:nvPr/>
          </p:nvSpPr>
          <p:spPr>
            <a:xfrm>
              <a:off x="9993576" y="4201021"/>
              <a:ext cx="144288" cy="138517"/>
            </a:xfrm>
            <a:custGeom>
              <a:avLst/>
              <a:gdLst/>
              <a:ahLst/>
              <a:cxnLst/>
              <a:rect l="l" t="t" r="r" b="b"/>
              <a:pathLst>
                <a:path w="144288" h="138517" extrusionOk="0">
                  <a:moveTo>
                    <a:pt x="128068" y="23718"/>
                  </a:moveTo>
                  <a:lnTo>
                    <a:pt x="93000" y="655"/>
                  </a:lnTo>
                  <a:lnTo>
                    <a:pt x="655" y="93000"/>
                  </a:lnTo>
                  <a:lnTo>
                    <a:pt x="24018" y="117286"/>
                  </a:lnTo>
                  <a:cubicBezTo>
                    <a:pt x="32214" y="124074"/>
                    <a:pt x="39971" y="131300"/>
                    <a:pt x="47728" y="138572"/>
                  </a:cubicBezTo>
                  <a:lnTo>
                    <a:pt x="145959" y="40340"/>
                  </a:lnTo>
                  <a:cubicBezTo>
                    <a:pt x="140072" y="34730"/>
                    <a:pt x="134185" y="29097"/>
                    <a:pt x="128068" y="23718"/>
                  </a:cubicBezTo>
                  <a:close/>
                </a:path>
              </a:pathLst>
            </a:custGeom>
            <a:solidFill>
              <a:srgbClr val="8C95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393;p56">
              <a:extLst>
                <a:ext uri="{FF2B5EF4-FFF2-40B4-BE49-F238E27FC236}">
                  <a16:creationId xmlns:a16="http://schemas.microsoft.com/office/drawing/2014/main" id="{84B18AE2-3A83-DF01-2C86-9AB6502C589B}"/>
                </a:ext>
              </a:extLst>
            </p:cNvPr>
            <p:cNvSpPr/>
            <p:nvPr/>
          </p:nvSpPr>
          <p:spPr>
            <a:xfrm>
              <a:off x="9663190" y="3984242"/>
              <a:ext cx="507895" cy="507895"/>
            </a:xfrm>
            <a:custGeom>
              <a:avLst/>
              <a:gdLst/>
              <a:ahLst/>
              <a:cxnLst/>
              <a:rect l="l" t="t" r="r" b="b"/>
              <a:pathLst>
                <a:path w="507895" h="507895" extrusionOk="0">
                  <a:moveTo>
                    <a:pt x="508816" y="185617"/>
                  </a:moveTo>
                  <a:lnTo>
                    <a:pt x="185617" y="508816"/>
                  </a:lnTo>
                  <a:lnTo>
                    <a:pt x="926" y="324126"/>
                  </a:lnTo>
                  <a:lnTo>
                    <a:pt x="324126" y="9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394;p56">
              <a:extLst>
                <a:ext uri="{FF2B5EF4-FFF2-40B4-BE49-F238E27FC236}">
                  <a16:creationId xmlns:a16="http://schemas.microsoft.com/office/drawing/2014/main" id="{A0460941-377D-7329-51C2-D7F69D5C17D0}"/>
                </a:ext>
              </a:extLst>
            </p:cNvPr>
            <p:cNvSpPr/>
            <p:nvPr/>
          </p:nvSpPr>
          <p:spPr>
            <a:xfrm>
              <a:off x="10039702" y="3901501"/>
              <a:ext cx="207775" cy="207775"/>
            </a:xfrm>
            <a:custGeom>
              <a:avLst/>
              <a:gdLst/>
              <a:ahLst/>
              <a:cxnLst/>
              <a:rect l="l" t="t" r="r" b="b"/>
              <a:pathLst>
                <a:path w="207775" h="207775" extrusionOk="0">
                  <a:moveTo>
                    <a:pt x="93346" y="208454"/>
                  </a:moveTo>
                  <a:lnTo>
                    <a:pt x="208777" y="93069"/>
                  </a:lnTo>
                  <a:lnTo>
                    <a:pt x="116524" y="655"/>
                  </a:lnTo>
                  <a:lnTo>
                    <a:pt x="655" y="116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395;p56">
              <a:extLst>
                <a:ext uri="{FF2B5EF4-FFF2-40B4-BE49-F238E27FC236}">
                  <a16:creationId xmlns:a16="http://schemas.microsoft.com/office/drawing/2014/main" id="{88B84AB2-F460-B496-D294-303F28BD9D82}"/>
                </a:ext>
              </a:extLst>
            </p:cNvPr>
            <p:cNvSpPr/>
            <p:nvPr/>
          </p:nvSpPr>
          <p:spPr>
            <a:xfrm>
              <a:off x="10132393" y="3808556"/>
              <a:ext cx="207775" cy="207775"/>
            </a:xfrm>
            <a:custGeom>
              <a:avLst/>
              <a:gdLst/>
              <a:ahLst/>
              <a:cxnLst/>
              <a:rect l="l" t="t" r="r" b="b"/>
              <a:pathLst>
                <a:path w="207775" h="207775" extrusionOk="0">
                  <a:moveTo>
                    <a:pt x="69660" y="655"/>
                  </a:moveTo>
                  <a:lnTo>
                    <a:pt x="655" y="70675"/>
                  </a:lnTo>
                  <a:lnTo>
                    <a:pt x="139172" y="209100"/>
                  </a:lnTo>
                  <a:lnTo>
                    <a:pt x="208130" y="1395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396;p56">
              <a:extLst>
                <a:ext uri="{FF2B5EF4-FFF2-40B4-BE49-F238E27FC236}">
                  <a16:creationId xmlns:a16="http://schemas.microsoft.com/office/drawing/2014/main" id="{53A4B640-5AAE-0AB0-E1D1-0F5F5BA7D50B}"/>
                </a:ext>
              </a:extLst>
            </p:cNvPr>
            <p:cNvSpPr/>
            <p:nvPr/>
          </p:nvSpPr>
          <p:spPr>
            <a:xfrm>
              <a:off x="9670369" y="4824348"/>
              <a:ext cx="438637" cy="92344"/>
            </a:xfrm>
            <a:custGeom>
              <a:avLst/>
              <a:gdLst/>
              <a:ahLst/>
              <a:cxnLst/>
              <a:rect l="l" t="t" r="r" b="b"/>
              <a:pathLst>
                <a:path w="438637" h="92344" extrusionOk="0">
                  <a:moveTo>
                    <a:pt x="439292" y="93000"/>
                  </a:moveTo>
                  <a:lnTo>
                    <a:pt x="655" y="93000"/>
                  </a:lnTo>
                  <a:lnTo>
                    <a:pt x="655" y="93000"/>
                  </a:lnTo>
                  <a:cubicBezTo>
                    <a:pt x="655" y="42002"/>
                    <a:pt x="42002" y="655"/>
                    <a:pt x="93000" y="655"/>
                  </a:cubicBezTo>
                  <a:lnTo>
                    <a:pt x="439292" y="655"/>
                  </a:lnTo>
                  <a:lnTo>
                    <a:pt x="439292" y="93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397;p56">
              <a:extLst>
                <a:ext uri="{FF2B5EF4-FFF2-40B4-BE49-F238E27FC236}">
                  <a16:creationId xmlns:a16="http://schemas.microsoft.com/office/drawing/2014/main" id="{E0A13326-582D-F39A-0FEA-0E9DBDB1CD66}"/>
                </a:ext>
              </a:extLst>
            </p:cNvPr>
            <p:cNvSpPr/>
            <p:nvPr/>
          </p:nvSpPr>
          <p:spPr>
            <a:xfrm>
              <a:off x="9970489" y="4824348"/>
              <a:ext cx="277034" cy="230861"/>
            </a:xfrm>
            <a:custGeom>
              <a:avLst/>
              <a:gdLst/>
              <a:ahLst/>
              <a:cxnLst/>
              <a:rect l="l" t="t" r="r" b="b"/>
              <a:pathLst>
                <a:path w="277034" h="230861" extrusionOk="0">
                  <a:moveTo>
                    <a:pt x="655" y="231517"/>
                  </a:moveTo>
                  <a:lnTo>
                    <a:pt x="655" y="139172"/>
                  </a:lnTo>
                  <a:cubicBezTo>
                    <a:pt x="655" y="62664"/>
                    <a:pt x="62664" y="655"/>
                    <a:pt x="139172" y="655"/>
                  </a:cubicBezTo>
                  <a:lnTo>
                    <a:pt x="139172" y="655"/>
                  </a:lnTo>
                  <a:cubicBezTo>
                    <a:pt x="215680" y="655"/>
                    <a:pt x="277689" y="62664"/>
                    <a:pt x="277689" y="139172"/>
                  </a:cubicBezTo>
                  <a:lnTo>
                    <a:pt x="277689" y="231517"/>
                  </a:lnTo>
                  <a:lnTo>
                    <a:pt x="655" y="2315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398;p56">
              <a:extLst>
                <a:ext uri="{FF2B5EF4-FFF2-40B4-BE49-F238E27FC236}">
                  <a16:creationId xmlns:a16="http://schemas.microsoft.com/office/drawing/2014/main" id="{580B01F4-1532-2366-E509-7C981DDFC67E}"/>
                </a:ext>
              </a:extLst>
            </p:cNvPr>
            <p:cNvSpPr/>
            <p:nvPr/>
          </p:nvSpPr>
          <p:spPr>
            <a:xfrm>
              <a:off x="10107497" y="4591977"/>
              <a:ext cx="141402" cy="141402"/>
            </a:xfrm>
            <a:custGeom>
              <a:avLst/>
              <a:gdLst/>
              <a:ahLst/>
              <a:cxnLst/>
              <a:rect l="l" t="t" r="r" b="b"/>
              <a:pathLst>
                <a:path w="141402" h="141402" extrusionOk="0">
                  <a:moveTo>
                    <a:pt x="140681" y="71423"/>
                  </a:moveTo>
                  <a:cubicBezTo>
                    <a:pt x="140681" y="109673"/>
                    <a:pt x="109673" y="140681"/>
                    <a:pt x="71423" y="140681"/>
                  </a:cubicBezTo>
                  <a:cubicBezTo>
                    <a:pt x="33172" y="140681"/>
                    <a:pt x="2164" y="109673"/>
                    <a:pt x="2164" y="71423"/>
                  </a:cubicBezTo>
                  <a:cubicBezTo>
                    <a:pt x="2164" y="33172"/>
                    <a:pt x="33172" y="2164"/>
                    <a:pt x="71423" y="2164"/>
                  </a:cubicBezTo>
                  <a:cubicBezTo>
                    <a:pt x="109673" y="2164"/>
                    <a:pt x="140681" y="33172"/>
                    <a:pt x="140681" y="7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399;p56">
              <a:extLst>
                <a:ext uri="{FF2B5EF4-FFF2-40B4-BE49-F238E27FC236}">
                  <a16:creationId xmlns:a16="http://schemas.microsoft.com/office/drawing/2014/main" id="{150512A3-4ECD-B6A6-8500-44585D6E9E5E}"/>
                </a:ext>
              </a:extLst>
            </p:cNvPr>
            <p:cNvSpPr/>
            <p:nvPr/>
          </p:nvSpPr>
          <p:spPr>
            <a:xfrm>
              <a:off x="9000870" y="3785470"/>
              <a:ext cx="507895" cy="1431342"/>
            </a:xfrm>
            <a:custGeom>
              <a:avLst/>
              <a:gdLst/>
              <a:ahLst/>
              <a:cxnLst/>
              <a:rect l="l" t="t" r="r" b="b"/>
              <a:pathLst>
                <a:path w="507895" h="1431342" extrusionOk="0">
                  <a:moveTo>
                    <a:pt x="309779" y="1154987"/>
                  </a:moveTo>
                  <a:cubicBezTo>
                    <a:pt x="302507" y="1148107"/>
                    <a:pt x="295165" y="1141181"/>
                    <a:pt x="287824" y="1134186"/>
                  </a:cubicBezTo>
                  <a:cubicBezTo>
                    <a:pt x="397183" y="1026905"/>
                    <a:pt x="508551" y="895106"/>
                    <a:pt x="508551" y="716326"/>
                  </a:cubicBezTo>
                  <a:cubicBezTo>
                    <a:pt x="508551" y="537547"/>
                    <a:pt x="397183" y="405748"/>
                    <a:pt x="287824" y="298443"/>
                  </a:cubicBezTo>
                  <a:cubicBezTo>
                    <a:pt x="295165" y="291448"/>
                    <a:pt x="302507" y="284523"/>
                    <a:pt x="309779" y="277643"/>
                  </a:cubicBezTo>
                  <a:cubicBezTo>
                    <a:pt x="404063" y="188576"/>
                    <a:pt x="485465" y="111653"/>
                    <a:pt x="485465" y="23741"/>
                  </a:cubicBezTo>
                  <a:lnTo>
                    <a:pt x="485465" y="655"/>
                  </a:lnTo>
                  <a:lnTo>
                    <a:pt x="439292" y="655"/>
                  </a:lnTo>
                  <a:lnTo>
                    <a:pt x="439292" y="23741"/>
                  </a:lnTo>
                  <a:cubicBezTo>
                    <a:pt x="439292" y="38955"/>
                    <a:pt x="435368" y="54330"/>
                    <a:pt x="428580" y="69913"/>
                  </a:cubicBezTo>
                  <a:lnTo>
                    <a:pt x="80625" y="69913"/>
                  </a:lnTo>
                  <a:cubicBezTo>
                    <a:pt x="73838" y="54330"/>
                    <a:pt x="69913" y="38955"/>
                    <a:pt x="69913" y="23741"/>
                  </a:cubicBezTo>
                  <a:lnTo>
                    <a:pt x="69913" y="655"/>
                  </a:lnTo>
                  <a:lnTo>
                    <a:pt x="23741" y="655"/>
                  </a:lnTo>
                  <a:lnTo>
                    <a:pt x="23741" y="23741"/>
                  </a:lnTo>
                  <a:cubicBezTo>
                    <a:pt x="23741" y="111653"/>
                    <a:pt x="105143" y="188576"/>
                    <a:pt x="199427" y="277666"/>
                  </a:cubicBezTo>
                  <a:cubicBezTo>
                    <a:pt x="206699" y="284546"/>
                    <a:pt x="214040" y="291471"/>
                    <a:pt x="221382" y="298467"/>
                  </a:cubicBezTo>
                  <a:cubicBezTo>
                    <a:pt x="112023" y="405748"/>
                    <a:pt x="655" y="537547"/>
                    <a:pt x="655" y="716326"/>
                  </a:cubicBezTo>
                  <a:cubicBezTo>
                    <a:pt x="655" y="895106"/>
                    <a:pt x="112023" y="1026905"/>
                    <a:pt x="221382" y="1134209"/>
                  </a:cubicBezTo>
                  <a:cubicBezTo>
                    <a:pt x="214040" y="1141204"/>
                    <a:pt x="206699" y="1148130"/>
                    <a:pt x="199427" y="1155010"/>
                  </a:cubicBezTo>
                  <a:cubicBezTo>
                    <a:pt x="105143" y="1244076"/>
                    <a:pt x="23741" y="1320999"/>
                    <a:pt x="23741" y="1408911"/>
                  </a:cubicBezTo>
                  <a:lnTo>
                    <a:pt x="23741" y="1431998"/>
                  </a:lnTo>
                  <a:lnTo>
                    <a:pt x="69913" y="1431998"/>
                  </a:lnTo>
                  <a:lnTo>
                    <a:pt x="69913" y="1408911"/>
                  </a:lnTo>
                  <a:cubicBezTo>
                    <a:pt x="69913" y="1393698"/>
                    <a:pt x="73838" y="1378322"/>
                    <a:pt x="80625" y="1362739"/>
                  </a:cubicBezTo>
                  <a:lnTo>
                    <a:pt x="428603" y="1362739"/>
                  </a:lnTo>
                  <a:cubicBezTo>
                    <a:pt x="435368" y="1378322"/>
                    <a:pt x="439292" y="1393698"/>
                    <a:pt x="439292" y="1408911"/>
                  </a:cubicBezTo>
                  <a:lnTo>
                    <a:pt x="439292" y="1431998"/>
                  </a:lnTo>
                  <a:lnTo>
                    <a:pt x="485465" y="1431998"/>
                  </a:lnTo>
                  <a:lnTo>
                    <a:pt x="485465" y="1408911"/>
                  </a:lnTo>
                  <a:cubicBezTo>
                    <a:pt x="485465" y="1320999"/>
                    <a:pt x="404063" y="1244076"/>
                    <a:pt x="309779" y="1154987"/>
                  </a:cubicBezTo>
                  <a:close/>
                  <a:moveTo>
                    <a:pt x="139172" y="972860"/>
                  </a:moveTo>
                  <a:cubicBezTo>
                    <a:pt x="127606" y="957069"/>
                    <a:pt x="116848" y="940839"/>
                    <a:pt x="106944" y="924102"/>
                  </a:cubicBezTo>
                  <a:lnTo>
                    <a:pt x="402262" y="924102"/>
                  </a:lnTo>
                  <a:cubicBezTo>
                    <a:pt x="392381" y="940839"/>
                    <a:pt x="381600" y="957069"/>
                    <a:pt x="370034" y="972860"/>
                  </a:cubicBezTo>
                  <a:lnTo>
                    <a:pt x="370034" y="970274"/>
                  </a:lnTo>
                  <a:lnTo>
                    <a:pt x="139172" y="970274"/>
                  </a:lnTo>
                  <a:lnTo>
                    <a:pt x="139172" y="972860"/>
                  </a:lnTo>
                  <a:close/>
                  <a:moveTo>
                    <a:pt x="106944" y="508551"/>
                  </a:moveTo>
                  <a:cubicBezTo>
                    <a:pt x="116848" y="491813"/>
                    <a:pt x="127606" y="475584"/>
                    <a:pt x="139172" y="459793"/>
                  </a:cubicBezTo>
                  <a:lnTo>
                    <a:pt x="139172" y="462378"/>
                  </a:lnTo>
                  <a:lnTo>
                    <a:pt x="370034" y="462378"/>
                  </a:lnTo>
                  <a:lnTo>
                    <a:pt x="370034" y="459793"/>
                  </a:lnTo>
                  <a:cubicBezTo>
                    <a:pt x="381600" y="475561"/>
                    <a:pt x="392358" y="491813"/>
                    <a:pt x="402262" y="508551"/>
                  </a:cubicBezTo>
                  <a:lnTo>
                    <a:pt x="346948" y="508551"/>
                  </a:lnTo>
                  <a:lnTo>
                    <a:pt x="346948" y="554723"/>
                  </a:lnTo>
                  <a:lnTo>
                    <a:pt x="426618" y="554723"/>
                  </a:lnTo>
                  <a:cubicBezTo>
                    <a:pt x="433382" y="569660"/>
                    <a:pt x="439084" y="585128"/>
                    <a:pt x="444094" y="600895"/>
                  </a:cubicBezTo>
                  <a:lnTo>
                    <a:pt x="65135" y="600895"/>
                  </a:lnTo>
                  <a:cubicBezTo>
                    <a:pt x="70144" y="585128"/>
                    <a:pt x="75824" y="569660"/>
                    <a:pt x="82611" y="554723"/>
                  </a:cubicBezTo>
                  <a:lnTo>
                    <a:pt x="300775" y="554723"/>
                  </a:lnTo>
                  <a:lnTo>
                    <a:pt x="300775" y="508551"/>
                  </a:lnTo>
                  <a:lnTo>
                    <a:pt x="106944" y="508551"/>
                  </a:lnTo>
                  <a:close/>
                  <a:moveTo>
                    <a:pt x="456007" y="647068"/>
                  </a:moveTo>
                  <a:cubicBezTo>
                    <a:pt x="458777" y="662028"/>
                    <a:pt x="460370" y="677495"/>
                    <a:pt x="461340" y="693240"/>
                  </a:cubicBezTo>
                  <a:lnTo>
                    <a:pt x="47889" y="693240"/>
                  </a:lnTo>
                  <a:cubicBezTo>
                    <a:pt x="48836" y="677495"/>
                    <a:pt x="50429" y="662028"/>
                    <a:pt x="53222" y="647068"/>
                  </a:cubicBezTo>
                  <a:lnTo>
                    <a:pt x="456007" y="647068"/>
                  </a:lnTo>
                  <a:close/>
                  <a:moveTo>
                    <a:pt x="53199" y="785585"/>
                  </a:moveTo>
                  <a:cubicBezTo>
                    <a:pt x="50429" y="770625"/>
                    <a:pt x="48836" y="755157"/>
                    <a:pt x="47866" y="739412"/>
                  </a:cubicBezTo>
                  <a:lnTo>
                    <a:pt x="461316" y="739412"/>
                  </a:lnTo>
                  <a:cubicBezTo>
                    <a:pt x="460370" y="755157"/>
                    <a:pt x="458777" y="770625"/>
                    <a:pt x="455984" y="785585"/>
                  </a:cubicBezTo>
                  <a:lnTo>
                    <a:pt x="185344" y="785585"/>
                  </a:lnTo>
                  <a:lnTo>
                    <a:pt x="185344" y="831757"/>
                  </a:lnTo>
                  <a:lnTo>
                    <a:pt x="444071" y="831757"/>
                  </a:lnTo>
                  <a:cubicBezTo>
                    <a:pt x="439061" y="847525"/>
                    <a:pt x="433382" y="862993"/>
                    <a:pt x="426595" y="877929"/>
                  </a:cubicBezTo>
                  <a:lnTo>
                    <a:pt x="82588" y="877929"/>
                  </a:lnTo>
                  <a:cubicBezTo>
                    <a:pt x="75824" y="862993"/>
                    <a:pt x="70121" y="847525"/>
                    <a:pt x="65112" y="831757"/>
                  </a:cubicBezTo>
                  <a:lnTo>
                    <a:pt x="139172" y="831757"/>
                  </a:lnTo>
                  <a:lnTo>
                    <a:pt x="139172" y="785585"/>
                  </a:lnTo>
                  <a:lnTo>
                    <a:pt x="53199" y="785585"/>
                  </a:lnTo>
                  <a:close/>
                  <a:moveTo>
                    <a:pt x="108237" y="116086"/>
                  </a:moveTo>
                  <a:lnTo>
                    <a:pt x="400969" y="116086"/>
                  </a:lnTo>
                  <a:cubicBezTo>
                    <a:pt x="389703" y="131161"/>
                    <a:pt x="376336" y="146536"/>
                    <a:pt x="361538" y="162258"/>
                  </a:cubicBezTo>
                  <a:lnTo>
                    <a:pt x="147668" y="162258"/>
                  </a:lnTo>
                  <a:cubicBezTo>
                    <a:pt x="132869" y="146536"/>
                    <a:pt x="119479" y="131161"/>
                    <a:pt x="108237" y="116086"/>
                  </a:cubicBezTo>
                  <a:close/>
                  <a:moveTo>
                    <a:pt x="231147" y="244099"/>
                  </a:moveTo>
                  <a:cubicBezTo>
                    <a:pt x="218311" y="231955"/>
                    <a:pt x="205776" y="220112"/>
                    <a:pt x="193655" y="208430"/>
                  </a:cubicBezTo>
                  <a:lnTo>
                    <a:pt x="315527" y="208430"/>
                  </a:lnTo>
                  <a:cubicBezTo>
                    <a:pt x="303407" y="220112"/>
                    <a:pt x="290894" y="231955"/>
                    <a:pt x="278058" y="244099"/>
                  </a:cubicBezTo>
                  <a:cubicBezTo>
                    <a:pt x="270348" y="251394"/>
                    <a:pt x="262498" y="258805"/>
                    <a:pt x="254603" y="266308"/>
                  </a:cubicBezTo>
                  <a:cubicBezTo>
                    <a:pt x="246684" y="258805"/>
                    <a:pt x="238858" y="251394"/>
                    <a:pt x="231147" y="244099"/>
                  </a:cubicBezTo>
                  <a:close/>
                  <a:moveTo>
                    <a:pt x="254603" y="330487"/>
                  </a:moveTo>
                  <a:cubicBezTo>
                    <a:pt x="282537" y="357821"/>
                    <a:pt x="310148" y="386194"/>
                    <a:pt x="335658" y="416206"/>
                  </a:cubicBezTo>
                  <a:lnTo>
                    <a:pt x="173547" y="416206"/>
                  </a:lnTo>
                  <a:cubicBezTo>
                    <a:pt x="199058" y="386194"/>
                    <a:pt x="226669" y="357821"/>
                    <a:pt x="254603" y="330487"/>
                  </a:cubicBezTo>
                  <a:close/>
                  <a:moveTo>
                    <a:pt x="173547" y="1016447"/>
                  </a:moveTo>
                  <a:lnTo>
                    <a:pt x="335658" y="1016447"/>
                  </a:lnTo>
                  <a:cubicBezTo>
                    <a:pt x="310148" y="1046459"/>
                    <a:pt x="282537" y="1074832"/>
                    <a:pt x="254603" y="1102166"/>
                  </a:cubicBezTo>
                  <a:cubicBezTo>
                    <a:pt x="226669" y="1074832"/>
                    <a:pt x="199058" y="1046459"/>
                    <a:pt x="173547" y="1016447"/>
                  </a:cubicBezTo>
                  <a:close/>
                  <a:moveTo>
                    <a:pt x="231147" y="1188554"/>
                  </a:moveTo>
                  <a:cubicBezTo>
                    <a:pt x="238858" y="1181259"/>
                    <a:pt x="246707" y="1173848"/>
                    <a:pt x="254603" y="1166345"/>
                  </a:cubicBezTo>
                  <a:cubicBezTo>
                    <a:pt x="262521" y="1173871"/>
                    <a:pt x="270348" y="1181282"/>
                    <a:pt x="278058" y="1188554"/>
                  </a:cubicBezTo>
                  <a:cubicBezTo>
                    <a:pt x="290894" y="1200697"/>
                    <a:pt x="303430" y="1212541"/>
                    <a:pt x="315527" y="1224222"/>
                  </a:cubicBezTo>
                  <a:lnTo>
                    <a:pt x="193655" y="1224222"/>
                  </a:lnTo>
                  <a:cubicBezTo>
                    <a:pt x="205776" y="1212541"/>
                    <a:pt x="218311" y="1200697"/>
                    <a:pt x="231147" y="1188554"/>
                  </a:cubicBezTo>
                  <a:close/>
                  <a:moveTo>
                    <a:pt x="108237" y="1316567"/>
                  </a:moveTo>
                  <a:cubicBezTo>
                    <a:pt x="119503" y="1301492"/>
                    <a:pt x="132869" y="1286116"/>
                    <a:pt x="147668" y="1270394"/>
                  </a:cubicBezTo>
                  <a:lnTo>
                    <a:pt x="361561" y="1270394"/>
                  </a:lnTo>
                  <a:cubicBezTo>
                    <a:pt x="376359" y="1286116"/>
                    <a:pt x="389726" y="1301492"/>
                    <a:pt x="400992" y="1316567"/>
                  </a:cubicBezTo>
                  <a:lnTo>
                    <a:pt x="108237" y="13165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400;p56">
              <a:extLst>
                <a:ext uri="{FF2B5EF4-FFF2-40B4-BE49-F238E27FC236}">
                  <a16:creationId xmlns:a16="http://schemas.microsoft.com/office/drawing/2014/main" id="{DB575F26-491E-FCED-4306-A66B051B41CA}"/>
                </a:ext>
              </a:extLst>
            </p:cNvPr>
            <p:cNvSpPr/>
            <p:nvPr/>
          </p:nvSpPr>
          <p:spPr>
            <a:xfrm>
              <a:off x="9508766" y="3775774"/>
              <a:ext cx="923446" cy="1440000"/>
            </a:xfrm>
            <a:custGeom>
              <a:avLst/>
              <a:gdLst/>
              <a:ahLst/>
              <a:cxnLst/>
              <a:rect l="l" t="t" r="r" b="b"/>
              <a:pathLst>
                <a:path w="923446" h="1440000" extrusionOk="0">
                  <a:moveTo>
                    <a:pt x="808671" y="1257004"/>
                  </a:moveTo>
                  <a:lnTo>
                    <a:pt x="771433" y="1257004"/>
                  </a:lnTo>
                  <a:cubicBezTo>
                    <a:pt x="825870" y="1158450"/>
                    <a:pt x="854843" y="1047082"/>
                    <a:pt x="854843" y="933798"/>
                  </a:cubicBezTo>
                  <a:cubicBezTo>
                    <a:pt x="854843" y="747423"/>
                    <a:pt x="776789" y="569637"/>
                    <a:pt x="640419" y="443078"/>
                  </a:cubicBezTo>
                  <a:lnTo>
                    <a:pt x="703098" y="380399"/>
                  </a:lnTo>
                  <a:lnTo>
                    <a:pt x="656903" y="334204"/>
                  </a:lnTo>
                  <a:lnTo>
                    <a:pt x="739713" y="251440"/>
                  </a:lnTo>
                  <a:lnTo>
                    <a:pt x="762891" y="274595"/>
                  </a:lnTo>
                  <a:lnTo>
                    <a:pt x="864332" y="172254"/>
                  </a:lnTo>
                  <a:lnTo>
                    <a:pt x="693194" y="655"/>
                  </a:lnTo>
                  <a:lnTo>
                    <a:pt x="591753" y="103596"/>
                  </a:lnTo>
                  <a:lnTo>
                    <a:pt x="614655" y="126498"/>
                  </a:lnTo>
                  <a:lnTo>
                    <a:pt x="531775" y="209100"/>
                  </a:lnTo>
                  <a:lnTo>
                    <a:pt x="485765" y="163089"/>
                  </a:lnTo>
                  <a:lnTo>
                    <a:pt x="162558" y="486296"/>
                  </a:lnTo>
                  <a:lnTo>
                    <a:pt x="116386" y="440123"/>
                  </a:lnTo>
                  <a:lnTo>
                    <a:pt x="14484" y="542026"/>
                  </a:lnTo>
                  <a:lnTo>
                    <a:pt x="324161" y="851704"/>
                  </a:lnTo>
                  <a:lnTo>
                    <a:pt x="426064" y="749801"/>
                  </a:lnTo>
                  <a:lnTo>
                    <a:pt x="379892" y="703629"/>
                  </a:lnTo>
                  <a:lnTo>
                    <a:pt x="509405" y="574115"/>
                  </a:lnTo>
                  <a:cubicBezTo>
                    <a:pt x="576009" y="634255"/>
                    <a:pt x="625090" y="712125"/>
                    <a:pt x="650277" y="797590"/>
                  </a:cubicBezTo>
                  <a:cubicBezTo>
                    <a:pt x="608906" y="806686"/>
                    <a:pt x="577809" y="843531"/>
                    <a:pt x="577809" y="887626"/>
                  </a:cubicBezTo>
                  <a:cubicBezTo>
                    <a:pt x="577809" y="937792"/>
                    <a:pt x="618072" y="978539"/>
                    <a:pt x="667938" y="979740"/>
                  </a:cubicBezTo>
                  <a:cubicBezTo>
                    <a:pt x="666114" y="999040"/>
                    <a:pt x="663067" y="1018201"/>
                    <a:pt x="658957" y="1037109"/>
                  </a:cubicBezTo>
                  <a:cubicBezTo>
                    <a:pt x="640904" y="1030137"/>
                    <a:pt x="621373" y="1026143"/>
                    <a:pt x="600895" y="1026143"/>
                  </a:cubicBezTo>
                  <a:lnTo>
                    <a:pt x="254603" y="1026143"/>
                  </a:lnTo>
                  <a:cubicBezTo>
                    <a:pt x="190954" y="1026143"/>
                    <a:pt x="139172" y="1077925"/>
                    <a:pt x="139172" y="1141574"/>
                  </a:cubicBezTo>
                  <a:lnTo>
                    <a:pt x="139172" y="1164660"/>
                  </a:lnTo>
                  <a:lnTo>
                    <a:pt x="441139" y="1164660"/>
                  </a:lnTo>
                  <a:cubicBezTo>
                    <a:pt x="440054" y="1172232"/>
                    <a:pt x="439292" y="1179897"/>
                    <a:pt x="439292" y="1187746"/>
                  </a:cubicBezTo>
                  <a:lnTo>
                    <a:pt x="439292" y="1257004"/>
                  </a:lnTo>
                  <a:lnTo>
                    <a:pt x="116086" y="1257004"/>
                  </a:lnTo>
                  <a:cubicBezTo>
                    <a:pt x="52437" y="1257004"/>
                    <a:pt x="655" y="1308787"/>
                    <a:pt x="655" y="1372435"/>
                  </a:cubicBezTo>
                  <a:lnTo>
                    <a:pt x="655" y="1441694"/>
                  </a:lnTo>
                  <a:lnTo>
                    <a:pt x="924102" y="1441694"/>
                  </a:lnTo>
                  <a:lnTo>
                    <a:pt x="924102" y="1372435"/>
                  </a:lnTo>
                  <a:cubicBezTo>
                    <a:pt x="924102" y="1308787"/>
                    <a:pt x="872320" y="1257004"/>
                    <a:pt x="808671" y="1257004"/>
                  </a:cubicBezTo>
                  <a:close/>
                  <a:moveTo>
                    <a:pt x="693379" y="66220"/>
                  </a:moveTo>
                  <a:lnTo>
                    <a:pt x="799183" y="172347"/>
                  </a:lnTo>
                  <a:lnTo>
                    <a:pt x="762706" y="209169"/>
                  </a:lnTo>
                  <a:lnTo>
                    <a:pt x="656810" y="103342"/>
                  </a:lnTo>
                  <a:lnTo>
                    <a:pt x="693379" y="66220"/>
                  </a:lnTo>
                  <a:close/>
                  <a:moveTo>
                    <a:pt x="647322" y="159118"/>
                  </a:moveTo>
                  <a:lnTo>
                    <a:pt x="707046" y="218796"/>
                  </a:lnTo>
                  <a:lnTo>
                    <a:pt x="624259" y="301537"/>
                  </a:lnTo>
                  <a:lnTo>
                    <a:pt x="564442" y="241721"/>
                  </a:lnTo>
                  <a:lnTo>
                    <a:pt x="647322" y="159118"/>
                  </a:lnTo>
                  <a:close/>
                  <a:moveTo>
                    <a:pt x="324161" y="786393"/>
                  </a:moveTo>
                  <a:lnTo>
                    <a:pt x="79771" y="542003"/>
                  </a:lnTo>
                  <a:lnTo>
                    <a:pt x="116386" y="505388"/>
                  </a:lnTo>
                  <a:lnTo>
                    <a:pt x="360776" y="749778"/>
                  </a:lnTo>
                  <a:lnTo>
                    <a:pt x="324161" y="786393"/>
                  </a:lnTo>
                  <a:close/>
                  <a:moveTo>
                    <a:pt x="195202" y="518916"/>
                  </a:moveTo>
                  <a:lnTo>
                    <a:pt x="485765" y="228354"/>
                  </a:lnTo>
                  <a:lnTo>
                    <a:pt x="637810" y="380399"/>
                  </a:lnTo>
                  <a:lnTo>
                    <a:pt x="347248" y="670962"/>
                  </a:lnTo>
                  <a:lnTo>
                    <a:pt x="195202" y="518916"/>
                  </a:lnTo>
                  <a:close/>
                  <a:moveTo>
                    <a:pt x="623982" y="887626"/>
                  </a:moveTo>
                  <a:cubicBezTo>
                    <a:pt x="623982" y="862162"/>
                    <a:pt x="644690" y="841453"/>
                    <a:pt x="670154" y="841453"/>
                  </a:cubicBezTo>
                  <a:cubicBezTo>
                    <a:pt x="695618" y="841453"/>
                    <a:pt x="716326" y="862162"/>
                    <a:pt x="716326" y="887626"/>
                  </a:cubicBezTo>
                  <a:cubicBezTo>
                    <a:pt x="716326" y="913090"/>
                    <a:pt x="695618" y="933798"/>
                    <a:pt x="670154" y="933798"/>
                  </a:cubicBezTo>
                  <a:cubicBezTo>
                    <a:pt x="644690" y="933798"/>
                    <a:pt x="623982" y="913090"/>
                    <a:pt x="623982" y="887626"/>
                  </a:cubicBezTo>
                  <a:close/>
                  <a:moveTo>
                    <a:pt x="715080" y="967804"/>
                  </a:moveTo>
                  <a:cubicBezTo>
                    <a:pt x="743222" y="951967"/>
                    <a:pt x="762499" y="922163"/>
                    <a:pt x="762499" y="887626"/>
                  </a:cubicBezTo>
                  <a:cubicBezTo>
                    <a:pt x="762499" y="846809"/>
                    <a:pt x="735719" y="812503"/>
                    <a:pt x="698942" y="800337"/>
                  </a:cubicBezTo>
                  <a:cubicBezTo>
                    <a:pt x="673155" y="701343"/>
                    <a:pt x="618164" y="610730"/>
                    <a:pt x="542095" y="541425"/>
                  </a:cubicBezTo>
                  <a:lnTo>
                    <a:pt x="607775" y="475745"/>
                  </a:lnTo>
                  <a:cubicBezTo>
                    <a:pt x="735511" y="593646"/>
                    <a:pt x="808671" y="759682"/>
                    <a:pt x="808671" y="933798"/>
                  </a:cubicBezTo>
                  <a:cubicBezTo>
                    <a:pt x="808671" y="1015662"/>
                    <a:pt x="792557" y="1096463"/>
                    <a:pt x="761668" y="1171447"/>
                  </a:cubicBezTo>
                  <a:cubicBezTo>
                    <a:pt x="757166" y="1126706"/>
                    <a:pt x="734264" y="1087390"/>
                    <a:pt x="700766" y="1060957"/>
                  </a:cubicBezTo>
                  <a:cubicBezTo>
                    <a:pt x="708269" y="1030483"/>
                    <a:pt x="713071" y="999247"/>
                    <a:pt x="715080" y="967804"/>
                  </a:cubicBezTo>
                  <a:close/>
                  <a:moveTo>
                    <a:pt x="189292" y="1118487"/>
                  </a:moveTo>
                  <a:cubicBezTo>
                    <a:pt x="198827" y="1091615"/>
                    <a:pt x="224498" y="1072315"/>
                    <a:pt x="254603" y="1072315"/>
                  </a:cubicBezTo>
                  <a:lnTo>
                    <a:pt x="488004" y="1072315"/>
                  </a:lnTo>
                  <a:cubicBezTo>
                    <a:pt x="474453" y="1085567"/>
                    <a:pt x="463348" y="1101196"/>
                    <a:pt x="455106" y="1118487"/>
                  </a:cubicBezTo>
                  <a:lnTo>
                    <a:pt x="189292" y="1118487"/>
                  </a:lnTo>
                  <a:close/>
                  <a:moveTo>
                    <a:pt x="877930" y="1395521"/>
                  </a:moveTo>
                  <a:lnTo>
                    <a:pt x="46827" y="1395521"/>
                  </a:lnTo>
                  <a:lnTo>
                    <a:pt x="46827" y="1372435"/>
                  </a:lnTo>
                  <a:cubicBezTo>
                    <a:pt x="46827" y="1334251"/>
                    <a:pt x="77901" y="1303177"/>
                    <a:pt x="116086" y="1303177"/>
                  </a:cubicBezTo>
                  <a:lnTo>
                    <a:pt x="531637" y="1303177"/>
                  </a:lnTo>
                  <a:lnTo>
                    <a:pt x="531637" y="1257004"/>
                  </a:lnTo>
                  <a:lnTo>
                    <a:pt x="485465" y="1257004"/>
                  </a:lnTo>
                  <a:lnTo>
                    <a:pt x="485465" y="1187746"/>
                  </a:lnTo>
                  <a:cubicBezTo>
                    <a:pt x="485465" y="1124097"/>
                    <a:pt x="537247" y="1072315"/>
                    <a:pt x="600895" y="1072315"/>
                  </a:cubicBezTo>
                  <a:cubicBezTo>
                    <a:pt x="664544" y="1072315"/>
                    <a:pt x="716326" y="1124097"/>
                    <a:pt x="716326" y="1187746"/>
                  </a:cubicBezTo>
                  <a:lnTo>
                    <a:pt x="716326" y="1257004"/>
                  </a:lnTo>
                  <a:lnTo>
                    <a:pt x="577809" y="1257004"/>
                  </a:lnTo>
                  <a:lnTo>
                    <a:pt x="577809" y="1303177"/>
                  </a:lnTo>
                  <a:lnTo>
                    <a:pt x="808671" y="1303177"/>
                  </a:lnTo>
                  <a:cubicBezTo>
                    <a:pt x="846856" y="1303177"/>
                    <a:pt x="877930" y="1334251"/>
                    <a:pt x="877930" y="1372435"/>
                  </a:cubicBezTo>
                  <a:lnTo>
                    <a:pt x="877930" y="13955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9" name="Google Shape;401;p56">
            <a:extLst>
              <a:ext uri="{FF2B5EF4-FFF2-40B4-BE49-F238E27FC236}">
                <a16:creationId xmlns:a16="http://schemas.microsoft.com/office/drawing/2014/main" id="{83FAB74A-D17F-5254-D1CA-8C27F9C4BA86}"/>
              </a:ext>
            </a:extLst>
          </p:cNvPr>
          <p:cNvGrpSpPr/>
          <p:nvPr/>
        </p:nvGrpSpPr>
        <p:grpSpPr>
          <a:xfrm>
            <a:off x="2022787" y="2359729"/>
            <a:ext cx="576000" cy="576000"/>
            <a:chOff x="1758605" y="1280478"/>
            <a:chExt cx="1416953" cy="1438963"/>
          </a:xfrm>
        </p:grpSpPr>
        <p:sp>
          <p:nvSpPr>
            <p:cNvPr id="1560" name="Google Shape;402;p56">
              <a:extLst>
                <a:ext uri="{FF2B5EF4-FFF2-40B4-BE49-F238E27FC236}">
                  <a16:creationId xmlns:a16="http://schemas.microsoft.com/office/drawing/2014/main" id="{08CDEC25-CC00-41E9-BE1E-2AAD3B644214}"/>
                </a:ext>
              </a:extLst>
            </p:cNvPr>
            <p:cNvSpPr/>
            <p:nvPr/>
          </p:nvSpPr>
          <p:spPr>
            <a:xfrm>
              <a:off x="2751483" y="2178793"/>
              <a:ext cx="402187" cy="495000"/>
            </a:xfrm>
            <a:custGeom>
              <a:avLst/>
              <a:gdLst/>
              <a:ahLst/>
              <a:cxnLst/>
              <a:rect l="l" t="t" r="r" b="b"/>
              <a:pathLst>
                <a:path w="402187" h="495000" extrusionOk="0">
                  <a:moveTo>
                    <a:pt x="402497" y="497059"/>
                  </a:moveTo>
                  <a:lnTo>
                    <a:pt x="402497" y="215342"/>
                  </a:lnTo>
                  <a:cubicBezTo>
                    <a:pt x="402497" y="184492"/>
                    <a:pt x="387439" y="155580"/>
                    <a:pt x="362169" y="137875"/>
                  </a:cubicBezTo>
                  <a:lnTo>
                    <a:pt x="184422" y="13436"/>
                  </a:lnTo>
                  <a:cubicBezTo>
                    <a:pt x="172508" y="5091"/>
                    <a:pt x="158299" y="622"/>
                    <a:pt x="143739" y="622"/>
                  </a:cubicBezTo>
                  <a:lnTo>
                    <a:pt x="622" y="622"/>
                  </a:lnTo>
                  <a:lnTo>
                    <a:pt x="2987" y="405102"/>
                  </a:lnTo>
                  <a:cubicBezTo>
                    <a:pt x="3862" y="447253"/>
                    <a:pt x="31402" y="484178"/>
                    <a:pt x="71542" y="497062"/>
                  </a:cubicBezTo>
                  <a:lnTo>
                    <a:pt x="402497" y="497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403;p56">
              <a:extLst>
                <a:ext uri="{FF2B5EF4-FFF2-40B4-BE49-F238E27FC236}">
                  <a16:creationId xmlns:a16="http://schemas.microsoft.com/office/drawing/2014/main" id="{9F67B405-D772-91A5-C80D-490BF4E9ED48}"/>
                </a:ext>
              </a:extLst>
            </p:cNvPr>
            <p:cNvSpPr/>
            <p:nvPr/>
          </p:nvSpPr>
          <p:spPr>
            <a:xfrm>
              <a:off x="2751483" y="2486112"/>
              <a:ext cx="258750" cy="188437"/>
            </a:xfrm>
            <a:custGeom>
              <a:avLst/>
              <a:gdLst/>
              <a:ahLst/>
              <a:cxnLst/>
              <a:rect l="l" t="t" r="r" b="b"/>
              <a:pathLst>
                <a:path w="258750" h="188437" extrusionOk="0">
                  <a:moveTo>
                    <a:pt x="260660" y="189740"/>
                  </a:moveTo>
                  <a:lnTo>
                    <a:pt x="95181" y="189740"/>
                  </a:lnTo>
                  <a:cubicBezTo>
                    <a:pt x="42962" y="189740"/>
                    <a:pt x="622" y="147401"/>
                    <a:pt x="622" y="95181"/>
                  </a:cubicBezTo>
                  <a:lnTo>
                    <a:pt x="622" y="622"/>
                  </a:lnTo>
                  <a:lnTo>
                    <a:pt x="166101" y="622"/>
                  </a:lnTo>
                  <a:lnTo>
                    <a:pt x="260660" y="1897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404;p56">
              <a:extLst>
                <a:ext uri="{FF2B5EF4-FFF2-40B4-BE49-F238E27FC236}">
                  <a16:creationId xmlns:a16="http://schemas.microsoft.com/office/drawing/2014/main" id="{91EFB25D-7140-DEE7-3A6F-91353B515ED2}"/>
                </a:ext>
              </a:extLst>
            </p:cNvPr>
            <p:cNvSpPr/>
            <p:nvPr/>
          </p:nvSpPr>
          <p:spPr>
            <a:xfrm>
              <a:off x="1782244" y="1304117"/>
              <a:ext cx="734062" cy="568125"/>
            </a:xfrm>
            <a:custGeom>
              <a:avLst/>
              <a:gdLst/>
              <a:ahLst/>
              <a:cxnLst/>
              <a:rect l="l" t="t" r="r" b="b"/>
              <a:pathLst>
                <a:path w="734062" h="568125" extrusionOk="0">
                  <a:moveTo>
                    <a:pt x="615260" y="166101"/>
                  </a:moveTo>
                  <a:cubicBezTo>
                    <a:pt x="598973" y="166124"/>
                    <a:pt x="582874" y="169530"/>
                    <a:pt x="567979" y="176077"/>
                  </a:cubicBezTo>
                  <a:lnTo>
                    <a:pt x="567979" y="622"/>
                  </a:lnTo>
                  <a:lnTo>
                    <a:pt x="142462" y="622"/>
                  </a:lnTo>
                  <a:cubicBezTo>
                    <a:pt x="64120" y="622"/>
                    <a:pt x="622" y="64120"/>
                    <a:pt x="622" y="142462"/>
                  </a:cubicBezTo>
                  <a:lnTo>
                    <a:pt x="622" y="567979"/>
                  </a:lnTo>
                  <a:lnTo>
                    <a:pt x="176077" y="567979"/>
                  </a:lnTo>
                  <a:cubicBezTo>
                    <a:pt x="149836" y="508216"/>
                    <a:pt x="177000" y="438481"/>
                    <a:pt x="236785" y="412240"/>
                  </a:cubicBezTo>
                  <a:cubicBezTo>
                    <a:pt x="296548" y="385999"/>
                    <a:pt x="366284" y="413162"/>
                    <a:pt x="392524" y="472948"/>
                  </a:cubicBezTo>
                  <a:cubicBezTo>
                    <a:pt x="405833" y="503230"/>
                    <a:pt x="405833" y="537722"/>
                    <a:pt x="392524" y="568005"/>
                  </a:cubicBezTo>
                  <a:lnTo>
                    <a:pt x="567979" y="568005"/>
                  </a:lnTo>
                  <a:lnTo>
                    <a:pt x="567979" y="392550"/>
                  </a:lnTo>
                  <a:cubicBezTo>
                    <a:pt x="627742" y="418790"/>
                    <a:pt x="697478" y="391627"/>
                    <a:pt x="723719" y="331842"/>
                  </a:cubicBezTo>
                  <a:cubicBezTo>
                    <a:pt x="749959" y="272056"/>
                    <a:pt x="722796" y="202343"/>
                    <a:pt x="663011" y="176102"/>
                  </a:cubicBezTo>
                  <a:cubicBezTo>
                    <a:pt x="647978" y="169459"/>
                    <a:pt x="631713" y="166079"/>
                    <a:pt x="615260" y="166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405;p56">
              <a:extLst>
                <a:ext uri="{FF2B5EF4-FFF2-40B4-BE49-F238E27FC236}">
                  <a16:creationId xmlns:a16="http://schemas.microsoft.com/office/drawing/2014/main" id="{467D9E40-C00C-3EDC-2913-5661BE92850C}"/>
                </a:ext>
              </a:extLst>
            </p:cNvPr>
            <p:cNvSpPr/>
            <p:nvPr/>
          </p:nvSpPr>
          <p:spPr>
            <a:xfrm>
              <a:off x="2349576" y="1304117"/>
              <a:ext cx="568125" cy="734062"/>
            </a:xfrm>
            <a:custGeom>
              <a:avLst/>
              <a:gdLst/>
              <a:ahLst/>
              <a:cxnLst/>
              <a:rect l="l" t="t" r="r" b="b"/>
              <a:pathLst>
                <a:path w="568125" h="734062" extrusionOk="0">
                  <a:moveTo>
                    <a:pt x="568005" y="142462"/>
                  </a:moveTo>
                  <a:cubicBezTo>
                    <a:pt x="568005" y="64120"/>
                    <a:pt x="504507" y="622"/>
                    <a:pt x="426165" y="622"/>
                  </a:cubicBezTo>
                  <a:lnTo>
                    <a:pt x="647" y="622"/>
                  </a:lnTo>
                  <a:lnTo>
                    <a:pt x="647" y="176077"/>
                  </a:lnTo>
                  <a:cubicBezTo>
                    <a:pt x="60410" y="149836"/>
                    <a:pt x="130146" y="177000"/>
                    <a:pt x="156387" y="236785"/>
                  </a:cubicBezTo>
                  <a:cubicBezTo>
                    <a:pt x="182627" y="296548"/>
                    <a:pt x="155464" y="366284"/>
                    <a:pt x="95679" y="392524"/>
                  </a:cubicBezTo>
                  <a:cubicBezTo>
                    <a:pt x="65397" y="405833"/>
                    <a:pt x="30907" y="405833"/>
                    <a:pt x="622" y="392524"/>
                  </a:cubicBezTo>
                  <a:lnTo>
                    <a:pt x="622" y="567979"/>
                  </a:lnTo>
                  <a:lnTo>
                    <a:pt x="176077" y="567979"/>
                  </a:lnTo>
                  <a:cubicBezTo>
                    <a:pt x="149836" y="627742"/>
                    <a:pt x="177000" y="697478"/>
                    <a:pt x="236785" y="723719"/>
                  </a:cubicBezTo>
                  <a:cubicBezTo>
                    <a:pt x="296548" y="749959"/>
                    <a:pt x="366284" y="722796"/>
                    <a:pt x="392524" y="663011"/>
                  </a:cubicBezTo>
                  <a:cubicBezTo>
                    <a:pt x="405833" y="632729"/>
                    <a:pt x="405833" y="598239"/>
                    <a:pt x="392524" y="567954"/>
                  </a:cubicBezTo>
                  <a:lnTo>
                    <a:pt x="567979" y="567954"/>
                  </a:lnTo>
                  <a:lnTo>
                    <a:pt x="567979" y="142462"/>
                  </a:lnTo>
                  <a:lnTo>
                    <a:pt x="568005" y="142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406;p56">
              <a:extLst>
                <a:ext uri="{FF2B5EF4-FFF2-40B4-BE49-F238E27FC236}">
                  <a16:creationId xmlns:a16="http://schemas.microsoft.com/office/drawing/2014/main" id="{961135AA-530B-DAC9-D394-F2B5839D7302}"/>
                </a:ext>
              </a:extLst>
            </p:cNvPr>
            <p:cNvSpPr/>
            <p:nvPr/>
          </p:nvSpPr>
          <p:spPr>
            <a:xfrm>
              <a:off x="1782244" y="1705735"/>
              <a:ext cx="568125" cy="734062"/>
            </a:xfrm>
            <a:custGeom>
              <a:avLst/>
              <a:gdLst/>
              <a:ahLst/>
              <a:cxnLst/>
              <a:rect l="l" t="t" r="r" b="b"/>
              <a:pathLst>
                <a:path w="568125" h="734062" extrusionOk="0">
                  <a:moveTo>
                    <a:pt x="520701" y="355483"/>
                  </a:moveTo>
                  <a:cubicBezTo>
                    <a:pt x="536988" y="355505"/>
                    <a:pt x="553087" y="358911"/>
                    <a:pt x="567982" y="365458"/>
                  </a:cubicBezTo>
                  <a:lnTo>
                    <a:pt x="567982" y="166364"/>
                  </a:lnTo>
                  <a:lnTo>
                    <a:pt x="392527" y="166364"/>
                  </a:lnTo>
                  <a:cubicBezTo>
                    <a:pt x="418768" y="106602"/>
                    <a:pt x="391605" y="36866"/>
                    <a:pt x="331819" y="10625"/>
                  </a:cubicBezTo>
                  <a:cubicBezTo>
                    <a:pt x="272034" y="-15616"/>
                    <a:pt x="202321" y="11548"/>
                    <a:pt x="176080" y="71333"/>
                  </a:cubicBezTo>
                  <a:cubicBezTo>
                    <a:pt x="162771" y="101615"/>
                    <a:pt x="162771" y="136108"/>
                    <a:pt x="176080" y="166390"/>
                  </a:cubicBezTo>
                  <a:lnTo>
                    <a:pt x="622" y="166390"/>
                  </a:lnTo>
                  <a:lnTo>
                    <a:pt x="622" y="591907"/>
                  </a:lnTo>
                  <a:cubicBezTo>
                    <a:pt x="622" y="670249"/>
                    <a:pt x="64120" y="733747"/>
                    <a:pt x="142462" y="733747"/>
                  </a:cubicBezTo>
                  <a:lnTo>
                    <a:pt x="567979" y="733747"/>
                  </a:lnTo>
                  <a:lnTo>
                    <a:pt x="567979" y="581931"/>
                  </a:lnTo>
                  <a:cubicBezTo>
                    <a:pt x="508216" y="608172"/>
                    <a:pt x="438481" y="581009"/>
                    <a:pt x="412240" y="521223"/>
                  </a:cubicBezTo>
                  <a:cubicBezTo>
                    <a:pt x="385999" y="461460"/>
                    <a:pt x="413162" y="391724"/>
                    <a:pt x="472948" y="365484"/>
                  </a:cubicBezTo>
                  <a:cubicBezTo>
                    <a:pt x="487983" y="358838"/>
                    <a:pt x="504271" y="355457"/>
                    <a:pt x="520701" y="355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407;p56">
              <a:extLst>
                <a:ext uri="{FF2B5EF4-FFF2-40B4-BE49-F238E27FC236}">
                  <a16:creationId xmlns:a16="http://schemas.microsoft.com/office/drawing/2014/main" id="{F52D668F-8D5D-EB76-8D2C-83A3B459A7C2}"/>
                </a:ext>
              </a:extLst>
            </p:cNvPr>
            <p:cNvSpPr/>
            <p:nvPr/>
          </p:nvSpPr>
          <p:spPr>
            <a:xfrm>
              <a:off x="2244615" y="1966036"/>
              <a:ext cx="742500" cy="734062"/>
            </a:xfrm>
            <a:custGeom>
              <a:avLst/>
              <a:gdLst/>
              <a:ahLst/>
              <a:cxnLst/>
              <a:rect l="l" t="t" r="r" b="b"/>
              <a:pathLst>
                <a:path w="742500" h="734062" extrusionOk="0">
                  <a:moveTo>
                    <a:pt x="734784" y="400135"/>
                  </a:moveTo>
                  <a:lnTo>
                    <a:pt x="585216" y="622"/>
                  </a:lnTo>
                  <a:lnTo>
                    <a:pt x="420943" y="62489"/>
                  </a:lnTo>
                  <a:cubicBezTo>
                    <a:pt x="466733" y="109131"/>
                    <a:pt x="466025" y="184067"/>
                    <a:pt x="419382" y="229835"/>
                  </a:cubicBezTo>
                  <a:cubicBezTo>
                    <a:pt x="372740" y="275603"/>
                    <a:pt x="297803" y="274917"/>
                    <a:pt x="252036" y="228274"/>
                  </a:cubicBezTo>
                  <a:cubicBezTo>
                    <a:pt x="228726" y="204517"/>
                    <a:pt x="216480" y="172058"/>
                    <a:pt x="218325" y="138820"/>
                  </a:cubicBezTo>
                  <a:lnTo>
                    <a:pt x="54075" y="200686"/>
                  </a:lnTo>
                  <a:lnTo>
                    <a:pt x="124050" y="387653"/>
                  </a:lnTo>
                  <a:cubicBezTo>
                    <a:pt x="107811" y="386731"/>
                    <a:pt x="91546" y="389214"/>
                    <a:pt x="76296" y="394935"/>
                  </a:cubicBezTo>
                  <a:cubicBezTo>
                    <a:pt x="15260" y="418622"/>
                    <a:pt x="-15000" y="487294"/>
                    <a:pt x="8687" y="548334"/>
                  </a:cubicBezTo>
                  <a:cubicBezTo>
                    <a:pt x="31971" y="608308"/>
                    <a:pt x="98850" y="638781"/>
                    <a:pt x="159392" y="616937"/>
                  </a:cubicBezTo>
                  <a:cubicBezTo>
                    <a:pt x="174638" y="611193"/>
                    <a:pt x="188541" y="602303"/>
                    <a:pt x="200170" y="590884"/>
                  </a:cubicBezTo>
                  <a:lnTo>
                    <a:pt x="253501" y="733456"/>
                  </a:lnTo>
                  <a:lnTo>
                    <a:pt x="651880" y="583414"/>
                  </a:lnTo>
                  <a:cubicBezTo>
                    <a:pt x="725329" y="555616"/>
                    <a:pt x="762420" y="473631"/>
                    <a:pt x="734784" y="4001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408;p56">
              <a:extLst>
                <a:ext uri="{FF2B5EF4-FFF2-40B4-BE49-F238E27FC236}">
                  <a16:creationId xmlns:a16="http://schemas.microsoft.com/office/drawing/2014/main" id="{2C124492-B999-A588-20D3-C44DD8AD3668}"/>
                </a:ext>
              </a:extLst>
            </p:cNvPr>
            <p:cNvSpPr/>
            <p:nvPr/>
          </p:nvSpPr>
          <p:spPr>
            <a:xfrm>
              <a:off x="2769811" y="2350786"/>
              <a:ext cx="382500" cy="323437"/>
            </a:xfrm>
            <a:custGeom>
              <a:avLst/>
              <a:gdLst/>
              <a:ahLst/>
              <a:cxnLst/>
              <a:rect l="l" t="t" r="r" b="b"/>
              <a:pathLst>
                <a:path w="382500" h="323437" extrusionOk="0">
                  <a:moveTo>
                    <a:pt x="100916" y="18175"/>
                  </a:moveTo>
                  <a:cubicBezTo>
                    <a:pt x="78292" y="-4899"/>
                    <a:pt x="41249" y="-5276"/>
                    <a:pt x="18175" y="17348"/>
                  </a:cubicBezTo>
                  <a:cubicBezTo>
                    <a:pt x="-4899" y="39972"/>
                    <a:pt x="-5276" y="77015"/>
                    <a:pt x="17348" y="100089"/>
                  </a:cubicBezTo>
                  <a:cubicBezTo>
                    <a:pt x="17632" y="100373"/>
                    <a:pt x="17891" y="100657"/>
                    <a:pt x="18175" y="100916"/>
                  </a:cubicBezTo>
                  <a:lnTo>
                    <a:pt x="100488" y="183229"/>
                  </a:lnTo>
                  <a:cubicBezTo>
                    <a:pt x="100488" y="261572"/>
                    <a:pt x="163986" y="325069"/>
                    <a:pt x="242328" y="325069"/>
                  </a:cubicBezTo>
                  <a:lnTo>
                    <a:pt x="242328" y="325069"/>
                  </a:lnTo>
                  <a:lnTo>
                    <a:pt x="384169" y="325069"/>
                  </a:lnTo>
                  <a:lnTo>
                    <a:pt x="384169" y="301430"/>
                  </a:lnTo>
                  <a:lnTo>
                    <a:pt x="100916" y="18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409;p56">
              <a:extLst>
                <a:ext uri="{FF2B5EF4-FFF2-40B4-BE49-F238E27FC236}">
                  <a16:creationId xmlns:a16="http://schemas.microsoft.com/office/drawing/2014/main" id="{EFA7C3E0-A3B2-8EC7-050E-1A68DE7382F1}"/>
                </a:ext>
              </a:extLst>
            </p:cNvPr>
            <p:cNvSpPr/>
            <p:nvPr/>
          </p:nvSpPr>
          <p:spPr>
            <a:xfrm>
              <a:off x="1758605" y="1280478"/>
              <a:ext cx="1181250" cy="1181250"/>
            </a:xfrm>
            <a:custGeom>
              <a:avLst/>
              <a:gdLst/>
              <a:ahLst/>
              <a:cxnLst/>
              <a:rect l="l" t="t" r="r" b="b"/>
              <a:pathLst>
                <a:path w="1181250" h="1181250" extrusionOk="0">
                  <a:moveTo>
                    <a:pt x="544340" y="755137"/>
                  </a:moveTo>
                  <a:cubicBezTo>
                    <a:pt x="465998" y="755115"/>
                    <a:pt x="402478" y="818587"/>
                    <a:pt x="402452" y="896929"/>
                  </a:cubicBezTo>
                  <a:cubicBezTo>
                    <a:pt x="402430" y="953357"/>
                    <a:pt x="435879" y="1004443"/>
                    <a:pt x="487604" y="1026996"/>
                  </a:cubicBezTo>
                  <a:lnTo>
                    <a:pt x="506515" y="983689"/>
                  </a:lnTo>
                  <a:cubicBezTo>
                    <a:pt x="458621" y="962863"/>
                    <a:pt x="436683" y="907144"/>
                    <a:pt x="457532" y="859250"/>
                  </a:cubicBezTo>
                  <a:cubicBezTo>
                    <a:pt x="472568" y="824687"/>
                    <a:pt x="506681" y="802373"/>
                    <a:pt x="544337" y="802421"/>
                  </a:cubicBezTo>
                  <a:cubicBezTo>
                    <a:pt x="557362" y="802421"/>
                    <a:pt x="570246" y="805141"/>
                    <a:pt x="582160" y="810411"/>
                  </a:cubicBezTo>
                  <a:cubicBezTo>
                    <a:pt x="594122" y="815637"/>
                    <a:pt x="608069" y="810175"/>
                    <a:pt x="613294" y="798188"/>
                  </a:cubicBezTo>
                  <a:cubicBezTo>
                    <a:pt x="614594" y="795210"/>
                    <a:pt x="615257" y="791995"/>
                    <a:pt x="615257" y="788755"/>
                  </a:cubicBezTo>
                  <a:lnTo>
                    <a:pt x="615257" y="615263"/>
                  </a:lnTo>
                  <a:lnTo>
                    <a:pt x="735467" y="615263"/>
                  </a:lnTo>
                  <a:cubicBezTo>
                    <a:pt x="734119" y="623065"/>
                    <a:pt x="733458" y="630985"/>
                    <a:pt x="733458" y="638902"/>
                  </a:cubicBezTo>
                  <a:cubicBezTo>
                    <a:pt x="733599" y="706253"/>
                    <a:pt x="780976" y="764289"/>
                    <a:pt x="846929" y="777904"/>
                  </a:cubicBezTo>
                  <a:lnTo>
                    <a:pt x="856384" y="731594"/>
                  </a:lnTo>
                  <a:cubicBezTo>
                    <a:pt x="812414" y="722492"/>
                    <a:pt x="780832" y="683818"/>
                    <a:pt x="780737" y="638902"/>
                  </a:cubicBezTo>
                  <a:cubicBezTo>
                    <a:pt x="780737" y="625877"/>
                    <a:pt x="783456" y="612993"/>
                    <a:pt x="788727" y="601080"/>
                  </a:cubicBezTo>
                  <a:cubicBezTo>
                    <a:pt x="793952" y="589118"/>
                    <a:pt x="788491" y="575171"/>
                    <a:pt x="776504" y="569945"/>
                  </a:cubicBezTo>
                  <a:cubicBezTo>
                    <a:pt x="773548" y="568646"/>
                    <a:pt x="770333" y="567982"/>
                    <a:pt x="767071" y="567982"/>
                  </a:cubicBezTo>
                  <a:lnTo>
                    <a:pt x="615255" y="567982"/>
                  </a:lnTo>
                  <a:lnTo>
                    <a:pt x="615255" y="447773"/>
                  </a:lnTo>
                  <a:cubicBezTo>
                    <a:pt x="623057" y="449120"/>
                    <a:pt x="630976" y="449781"/>
                    <a:pt x="638894" y="449781"/>
                  </a:cubicBezTo>
                  <a:cubicBezTo>
                    <a:pt x="717236" y="449781"/>
                    <a:pt x="780734" y="386283"/>
                    <a:pt x="780734" y="307941"/>
                  </a:cubicBezTo>
                  <a:cubicBezTo>
                    <a:pt x="780734" y="229599"/>
                    <a:pt x="717236" y="166101"/>
                    <a:pt x="638894" y="166101"/>
                  </a:cubicBezTo>
                  <a:lnTo>
                    <a:pt x="638894" y="166101"/>
                  </a:lnTo>
                  <a:cubicBezTo>
                    <a:pt x="630974" y="166101"/>
                    <a:pt x="623054" y="166762"/>
                    <a:pt x="615255" y="168109"/>
                  </a:cubicBezTo>
                  <a:lnTo>
                    <a:pt x="615255" y="47903"/>
                  </a:lnTo>
                  <a:lnTo>
                    <a:pt x="1017133" y="47903"/>
                  </a:lnTo>
                  <a:cubicBezTo>
                    <a:pt x="1082380" y="47973"/>
                    <a:pt x="1135261" y="100857"/>
                    <a:pt x="1135331" y="166101"/>
                  </a:cubicBezTo>
                  <a:lnTo>
                    <a:pt x="1135331" y="567979"/>
                  </a:lnTo>
                  <a:lnTo>
                    <a:pt x="983515" y="567979"/>
                  </a:lnTo>
                  <a:cubicBezTo>
                    <a:pt x="970465" y="567979"/>
                    <a:pt x="959876" y="578571"/>
                    <a:pt x="959898" y="591644"/>
                  </a:cubicBezTo>
                  <a:cubicBezTo>
                    <a:pt x="959898" y="594884"/>
                    <a:pt x="960559" y="598098"/>
                    <a:pt x="961862" y="601077"/>
                  </a:cubicBezTo>
                  <a:cubicBezTo>
                    <a:pt x="967132" y="612991"/>
                    <a:pt x="969852" y="625875"/>
                    <a:pt x="969852" y="638899"/>
                  </a:cubicBezTo>
                  <a:lnTo>
                    <a:pt x="1017133" y="638899"/>
                  </a:lnTo>
                  <a:cubicBezTo>
                    <a:pt x="1017133" y="630979"/>
                    <a:pt x="1016472" y="623059"/>
                    <a:pt x="1015125" y="615260"/>
                  </a:cubicBezTo>
                  <a:lnTo>
                    <a:pt x="1158973" y="615260"/>
                  </a:lnTo>
                  <a:cubicBezTo>
                    <a:pt x="1172023" y="615260"/>
                    <a:pt x="1182612" y="604668"/>
                    <a:pt x="1182612" y="591621"/>
                  </a:cubicBezTo>
                  <a:lnTo>
                    <a:pt x="1182612" y="166101"/>
                  </a:lnTo>
                  <a:cubicBezTo>
                    <a:pt x="1182499" y="74757"/>
                    <a:pt x="1108483" y="740"/>
                    <a:pt x="1017138" y="622"/>
                  </a:cubicBezTo>
                  <a:lnTo>
                    <a:pt x="166101" y="622"/>
                  </a:lnTo>
                  <a:cubicBezTo>
                    <a:pt x="74757" y="740"/>
                    <a:pt x="740" y="74757"/>
                    <a:pt x="622" y="166101"/>
                  </a:cubicBezTo>
                  <a:lnTo>
                    <a:pt x="622" y="1015175"/>
                  </a:lnTo>
                  <a:cubicBezTo>
                    <a:pt x="740" y="1106520"/>
                    <a:pt x="74757" y="1180536"/>
                    <a:pt x="166101" y="1180654"/>
                  </a:cubicBezTo>
                  <a:lnTo>
                    <a:pt x="426139" y="1180654"/>
                  </a:lnTo>
                  <a:lnTo>
                    <a:pt x="426139" y="1133373"/>
                  </a:lnTo>
                  <a:lnTo>
                    <a:pt x="166101" y="1133373"/>
                  </a:lnTo>
                  <a:cubicBezTo>
                    <a:pt x="100854" y="1133303"/>
                    <a:pt x="47973" y="1080420"/>
                    <a:pt x="47903" y="1015175"/>
                  </a:cubicBezTo>
                  <a:lnTo>
                    <a:pt x="47903" y="615260"/>
                  </a:lnTo>
                  <a:lnTo>
                    <a:pt x="199719" y="615260"/>
                  </a:lnTo>
                  <a:cubicBezTo>
                    <a:pt x="213736" y="614245"/>
                    <a:pt x="224258" y="602044"/>
                    <a:pt x="223240" y="588027"/>
                  </a:cubicBezTo>
                  <a:cubicBezTo>
                    <a:pt x="223051" y="585332"/>
                    <a:pt x="222413" y="582683"/>
                    <a:pt x="221372" y="580177"/>
                  </a:cubicBezTo>
                  <a:cubicBezTo>
                    <a:pt x="200357" y="532379"/>
                    <a:pt x="222081" y="476587"/>
                    <a:pt x="269905" y="455572"/>
                  </a:cubicBezTo>
                  <a:cubicBezTo>
                    <a:pt x="317706" y="434557"/>
                    <a:pt x="373495" y="456281"/>
                    <a:pt x="394510" y="504105"/>
                  </a:cubicBezTo>
                  <a:cubicBezTo>
                    <a:pt x="405172" y="528360"/>
                    <a:pt x="405172" y="555947"/>
                    <a:pt x="394510" y="580202"/>
                  </a:cubicBezTo>
                  <a:cubicBezTo>
                    <a:pt x="388671" y="592426"/>
                    <a:pt x="393849" y="607056"/>
                    <a:pt x="406047" y="612898"/>
                  </a:cubicBezTo>
                  <a:cubicBezTo>
                    <a:pt x="409214" y="614411"/>
                    <a:pt x="412642" y="615215"/>
                    <a:pt x="416163" y="615286"/>
                  </a:cubicBezTo>
                  <a:lnTo>
                    <a:pt x="567979" y="615286"/>
                  </a:lnTo>
                  <a:lnTo>
                    <a:pt x="567979" y="757126"/>
                  </a:lnTo>
                  <a:cubicBezTo>
                    <a:pt x="560177" y="755776"/>
                    <a:pt x="552260" y="755112"/>
                    <a:pt x="544340" y="755137"/>
                  </a:cubicBezTo>
                  <a:close/>
                  <a:moveTo>
                    <a:pt x="166101" y="47903"/>
                  </a:moveTo>
                  <a:lnTo>
                    <a:pt x="567979" y="47903"/>
                  </a:lnTo>
                  <a:lnTo>
                    <a:pt x="567979" y="199719"/>
                  </a:lnTo>
                  <a:cubicBezTo>
                    <a:pt x="567979" y="212769"/>
                    <a:pt x="578571" y="223358"/>
                    <a:pt x="591644" y="223336"/>
                  </a:cubicBezTo>
                  <a:cubicBezTo>
                    <a:pt x="594884" y="223336"/>
                    <a:pt x="598098" y="222675"/>
                    <a:pt x="601077" y="221372"/>
                  </a:cubicBezTo>
                  <a:cubicBezTo>
                    <a:pt x="612991" y="216102"/>
                    <a:pt x="625875" y="213382"/>
                    <a:pt x="638899" y="213382"/>
                  </a:cubicBezTo>
                  <a:cubicBezTo>
                    <a:pt x="691119" y="213382"/>
                    <a:pt x="733458" y="255721"/>
                    <a:pt x="733458" y="307941"/>
                  </a:cubicBezTo>
                  <a:cubicBezTo>
                    <a:pt x="733458" y="360161"/>
                    <a:pt x="691119" y="402500"/>
                    <a:pt x="638899" y="402500"/>
                  </a:cubicBezTo>
                  <a:cubicBezTo>
                    <a:pt x="625875" y="402500"/>
                    <a:pt x="612991" y="399781"/>
                    <a:pt x="601077" y="394510"/>
                  </a:cubicBezTo>
                  <a:cubicBezTo>
                    <a:pt x="589115" y="389284"/>
                    <a:pt x="575168" y="394746"/>
                    <a:pt x="569942" y="406733"/>
                  </a:cubicBezTo>
                  <a:cubicBezTo>
                    <a:pt x="568643" y="409711"/>
                    <a:pt x="567979" y="412926"/>
                    <a:pt x="567979" y="416166"/>
                  </a:cubicBezTo>
                  <a:lnTo>
                    <a:pt x="567979" y="566019"/>
                  </a:lnTo>
                  <a:lnTo>
                    <a:pt x="447936" y="566019"/>
                  </a:lnTo>
                  <a:cubicBezTo>
                    <a:pt x="449117" y="558856"/>
                    <a:pt x="449733" y="551599"/>
                    <a:pt x="449781" y="544340"/>
                  </a:cubicBezTo>
                  <a:cubicBezTo>
                    <a:pt x="449781" y="543916"/>
                    <a:pt x="449781" y="543536"/>
                    <a:pt x="449781" y="543111"/>
                  </a:cubicBezTo>
                  <a:cubicBezTo>
                    <a:pt x="449781" y="542686"/>
                    <a:pt x="449781" y="542613"/>
                    <a:pt x="449781" y="542377"/>
                  </a:cubicBezTo>
                  <a:cubicBezTo>
                    <a:pt x="449781" y="464035"/>
                    <a:pt x="386283" y="400537"/>
                    <a:pt x="307941" y="400537"/>
                  </a:cubicBezTo>
                  <a:cubicBezTo>
                    <a:pt x="229599" y="400537"/>
                    <a:pt x="166101" y="464035"/>
                    <a:pt x="166101" y="542377"/>
                  </a:cubicBezTo>
                  <a:cubicBezTo>
                    <a:pt x="166101" y="542613"/>
                    <a:pt x="166101" y="542875"/>
                    <a:pt x="166101" y="543111"/>
                  </a:cubicBezTo>
                  <a:cubicBezTo>
                    <a:pt x="166101" y="543347"/>
                    <a:pt x="166101" y="543916"/>
                    <a:pt x="166101" y="544340"/>
                  </a:cubicBezTo>
                  <a:cubicBezTo>
                    <a:pt x="166149" y="551596"/>
                    <a:pt x="166762" y="558856"/>
                    <a:pt x="167946" y="566019"/>
                  </a:cubicBezTo>
                  <a:lnTo>
                    <a:pt x="47903" y="566019"/>
                  </a:lnTo>
                  <a:lnTo>
                    <a:pt x="47903" y="166101"/>
                  </a:lnTo>
                  <a:cubicBezTo>
                    <a:pt x="47996" y="100854"/>
                    <a:pt x="100857" y="47973"/>
                    <a:pt x="166101" y="47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410;p56">
              <a:extLst>
                <a:ext uri="{FF2B5EF4-FFF2-40B4-BE49-F238E27FC236}">
                  <a16:creationId xmlns:a16="http://schemas.microsoft.com/office/drawing/2014/main" id="{D94F1033-B71E-C140-F641-8D088B417D23}"/>
                </a:ext>
              </a:extLst>
            </p:cNvPr>
            <p:cNvSpPr/>
            <p:nvPr/>
          </p:nvSpPr>
          <p:spPr>
            <a:xfrm>
              <a:off x="2219308" y="1940379"/>
              <a:ext cx="956250" cy="779062"/>
            </a:xfrm>
            <a:custGeom>
              <a:avLst/>
              <a:gdLst/>
              <a:ahLst/>
              <a:cxnLst/>
              <a:rect l="l" t="t" r="r" b="b"/>
              <a:pathLst>
                <a:path w="956250" h="779062" extrusionOk="0">
                  <a:moveTo>
                    <a:pt x="907748" y="356810"/>
                  </a:moveTo>
                  <a:lnTo>
                    <a:pt x="709008" y="219959"/>
                  </a:lnTo>
                  <a:lnTo>
                    <a:pt x="632674" y="16019"/>
                  </a:lnTo>
                  <a:cubicBezTo>
                    <a:pt x="628112" y="3774"/>
                    <a:pt x="614520" y="-2445"/>
                    <a:pt x="602274" y="2120"/>
                  </a:cubicBezTo>
                  <a:cubicBezTo>
                    <a:pt x="601824" y="2286"/>
                    <a:pt x="601399" y="2452"/>
                    <a:pt x="600975" y="2640"/>
                  </a:cubicBezTo>
                  <a:lnTo>
                    <a:pt x="447316" y="70604"/>
                  </a:lnTo>
                  <a:cubicBezTo>
                    <a:pt x="435805" y="75687"/>
                    <a:pt x="430295" y="88925"/>
                    <a:pt x="434787" y="100676"/>
                  </a:cubicBezTo>
                  <a:cubicBezTo>
                    <a:pt x="437340" y="107293"/>
                    <a:pt x="439728" y="112305"/>
                    <a:pt x="442257" y="117508"/>
                  </a:cubicBezTo>
                  <a:cubicBezTo>
                    <a:pt x="444785" y="122711"/>
                    <a:pt x="447128" y="127580"/>
                    <a:pt x="449988" y="135261"/>
                  </a:cubicBezTo>
                  <a:cubicBezTo>
                    <a:pt x="468334" y="184291"/>
                    <a:pt x="443629" y="238946"/>
                    <a:pt x="394695" y="257551"/>
                  </a:cubicBezTo>
                  <a:cubicBezTo>
                    <a:pt x="345782" y="275849"/>
                    <a:pt x="291293" y="251026"/>
                    <a:pt x="272998" y="202117"/>
                  </a:cubicBezTo>
                  <a:cubicBezTo>
                    <a:pt x="268411" y="189849"/>
                    <a:pt x="266425" y="176751"/>
                    <a:pt x="267159" y="163678"/>
                  </a:cubicBezTo>
                  <a:cubicBezTo>
                    <a:pt x="267845" y="150628"/>
                    <a:pt x="257821" y="139519"/>
                    <a:pt x="244797" y="138833"/>
                  </a:cubicBezTo>
                  <a:cubicBezTo>
                    <a:pt x="241534" y="138667"/>
                    <a:pt x="238272" y="139165"/>
                    <a:pt x="235198" y="140323"/>
                  </a:cubicBezTo>
                  <a:lnTo>
                    <a:pt x="70948" y="202190"/>
                  </a:lnTo>
                  <a:cubicBezTo>
                    <a:pt x="58750" y="206777"/>
                    <a:pt x="52557" y="220392"/>
                    <a:pt x="57141" y="232616"/>
                  </a:cubicBezTo>
                  <a:lnTo>
                    <a:pt x="116100" y="390104"/>
                  </a:lnTo>
                  <a:cubicBezTo>
                    <a:pt x="108275" y="391522"/>
                    <a:pt x="100617" y="393651"/>
                    <a:pt x="93169" y="396441"/>
                  </a:cubicBezTo>
                  <a:cubicBezTo>
                    <a:pt x="19603" y="423863"/>
                    <a:pt x="-17795" y="505704"/>
                    <a:pt x="9601" y="579273"/>
                  </a:cubicBezTo>
                  <a:cubicBezTo>
                    <a:pt x="37023" y="652840"/>
                    <a:pt x="118864" y="690237"/>
                    <a:pt x="192434" y="662841"/>
                  </a:cubicBezTo>
                  <a:cubicBezTo>
                    <a:pt x="199999" y="660028"/>
                    <a:pt x="207326" y="656552"/>
                    <a:pt x="214323" y="652485"/>
                  </a:cubicBezTo>
                  <a:lnTo>
                    <a:pt x="256592" y="765390"/>
                  </a:lnTo>
                  <a:cubicBezTo>
                    <a:pt x="261180" y="777613"/>
                    <a:pt x="274795" y="783806"/>
                    <a:pt x="287018" y="779242"/>
                  </a:cubicBezTo>
                  <a:cubicBezTo>
                    <a:pt x="287040" y="779242"/>
                    <a:pt x="287040" y="779242"/>
                    <a:pt x="287066" y="779219"/>
                  </a:cubicBezTo>
                  <a:lnTo>
                    <a:pt x="521291" y="690971"/>
                  </a:lnTo>
                  <a:cubicBezTo>
                    <a:pt x="535995" y="722601"/>
                    <a:pt x="563087" y="746763"/>
                    <a:pt x="596160" y="757825"/>
                  </a:cubicBezTo>
                  <a:lnTo>
                    <a:pt x="611100" y="712909"/>
                  </a:lnTo>
                  <a:cubicBezTo>
                    <a:pt x="591620" y="706336"/>
                    <a:pt x="575426" y="692507"/>
                    <a:pt x="565900" y="674282"/>
                  </a:cubicBezTo>
                  <a:lnTo>
                    <a:pt x="637174" y="647451"/>
                  </a:lnTo>
                  <a:cubicBezTo>
                    <a:pt x="660577" y="713311"/>
                    <a:pt x="722964" y="757259"/>
                    <a:pt x="792843" y="757164"/>
                  </a:cubicBezTo>
                  <a:lnTo>
                    <a:pt x="792843" y="709883"/>
                  </a:lnTo>
                  <a:cubicBezTo>
                    <a:pt x="727740" y="709481"/>
                    <a:pt x="675045" y="656788"/>
                    <a:pt x="674645" y="591685"/>
                  </a:cubicBezTo>
                  <a:cubicBezTo>
                    <a:pt x="674645" y="585421"/>
                    <a:pt x="672162" y="579391"/>
                    <a:pt x="667718" y="574970"/>
                  </a:cubicBezTo>
                  <a:lnTo>
                    <a:pt x="585405" y="492656"/>
                  </a:lnTo>
                  <a:cubicBezTo>
                    <a:pt x="573207" y="480341"/>
                    <a:pt x="571812" y="460957"/>
                    <a:pt x="582165" y="447055"/>
                  </a:cubicBezTo>
                  <a:cubicBezTo>
                    <a:pt x="588192" y="438924"/>
                    <a:pt x="597484" y="433864"/>
                    <a:pt x="607578" y="433203"/>
                  </a:cubicBezTo>
                  <a:cubicBezTo>
                    <a:pt x="617698" y="432351"/>
                    <a:pt x="627648" y="436063"/>
                    <a:pt x="634716" y="443345"/>
                  </a:cubicBezTo>
                  <a:lnTo>
                    <a:pt x="799771" y="608399"/>
                  </a:lnTo>
                  <a:lnTo>
                    <a:pt x="833197" y="574973"/>
                  </a:lnTo>
                  <a:lnTo>
                    <a:pt x="784358" y="526134"/>
                  </a:lnTo>
                  <a:cubicBezTo>
                    <a:pt x="796390" y="490153"/>
                    <a:pt x="795659" y="451124"/>
                    <a:pt x="782254" y="415616"/>
                  </a:cubicBezTo>
                  <a:lnTo>
                    <a:pt x="737952" y="297297"/>
                  </a:lnTo>
                  <a:lnTo>
                    <a:pt x="880807" y="395662"/>
                  </a:lnTo>
                  <a:cubicBezTo>
                    <a:pt x="899744" y="408948"/>
                    <a:pt x="911019" y="430624"/>
                    <a:pt x="911041" y="453768"/>
                  </a:cubicBezTo>
                  <a:lnTo>
                    <a:pt x="911041" y="759124"/>
                  </a:lnTo>
                  <a:lnTo>
                    <a:pt x="958322" y="759124"/>
                  </a:lnTo>
                  <a:lnTo>
                    <a:pt x="958322" y="453757"/>
                  </a:lnTo>
                  <a:cubicBezTo>
                    <a:pt x="958289" y="415130"/>
                    <a:pt x="939400" y="378939"/>
                    <a:pt x="907748" y="356810"/>
                  </a:cubicBezTo>
                  <a:close/>
                  <a:moveTo>
                    <a:pt x="744868" y="486618"/>
                  </a:moveTo>
                  <a:lnTo>
                    <a:pt x="668131" y="409907"/>
                  </a:lnTo>
                  <a:cubicBezTo>
                    <a:pt x="636454" y="377426"/>
                    <a:pt x="584446" y="376765"/>
                    <a:pt x="551964" y="408442"/>
                  </a:cubicBezTo>
                  <a:cubicBezTo>
                    <a:pt x="519482" y="440119"/>
                    <a:pt x="518821" y="492128"/>
                    <a:pt x="550499" y="524609"/>
                  </a:cubicBezTo>
                  <a:cubicBezTo>
                    <a:pt x="550971" y="525107"/>
                    <a:pt x="551469" y="525602"/>
                    <a:pt x="551964" y="526075"/>
                  </a:cubicBezTo>
                  <a:lnTo>
                    <a:pt x="626737" y="600848"/>
                  </a:lnTo>
                  <a:lnTo>
                    <a:pt x="292657" y="726682"/>
                  </a:lnTo>
                  <a:lnTo>
                    <a:pt x="247601" y="606284"/>
                  </a:lnTo>
                  <a:cubicBezTo>
                    <a:pt x="244788" y="598814"/>
                    <a:pt x="238404" y="593234"/>
                    <a:pt x="230605" y="591510"/>
                  </a:cubicBezTo>
                  <a:cubicBezTo>
                    <a:pt x="228926" y="591133"/>
                    <a:pt x="227202" y="590942"/>
                    <a:pt x="225475" y="590942"/>
                  </a:cubicBezTo>
                  <a:cubicBezTo>
                    <a:pt x="219282" y="590942"/>
                    <a:pt x="213347" y="593352"/>
                    <a:pt x="208926" y="597681"/>
                  </a:cubicBezTo>
                  <a:cubicBezTo>
                    <a:pt x="170960" y="633543"/>
                    <a:pt x="111127" y="631842"/>
                    <a:pt x="75242" y="593876"/>
                  </a:cubicBezTo>
                  <a:cubicBezTo>
                    <a:pt x="39380" y="555910"/>
                    <a:pt x="41082" y="496076"/>
                    <a:pt x="79048" y="460192"/>
                  </a:cubicBezTo>
                  <a:cubicBezTo>
                    <a:pt x="87983" y="451751"/>
                    <a:pt x="98457" y="445134"/>
                    <a:pt x="109920" y="440712"/>
                  </a:cubicBezTo>
                  <a:cubicBezTo>
                    <a:pt x="117438" y="437922"/>
                    <a:pt x="125310" y="436151"/>
                    <a:pt x="133301" y="435417"/>
                  </a:cubicBezTo>
                  <a:cubicBezTo>
                    <a:pt x="138217" y="434826"/>
                    <a:pt x="143181" y="434660"/>
                    <a:pt x="148123" y="434919"/>
                  </a:cubicBezTo>
                  <a:cubicBezTo>
                    <a:pt x="161173" y="435605"/>
                    <a:pt x="172282" y="425581"/>
                    <a:pt x="172968" y="412556"/>
                  </a:cubicBezTo>
                  <a:cubicBezTo>
                    <a:pt x="173134" y="409317"/>
                    <a:pt x="172636" y="406079"/>
                    <a:pt x="171503" y="403031"/>
                  </a:cubicBezTo>
                  <a:lnTo>
                    <a:pt x="109755" y="238167"/>
                  </a:lnTo>
                  <a:lnTo>
                    <a:pt x="222328" y="195780"/>
                  </a:lnTo>
                  <a:cubicBezTo>
                    <a:pt x="237102" y="272705"/>
                    <a:pt x="311450" y="323105"/>
                    <a:pt x="388375" y="308331"/>
                  </a:cubicBezTo>
                  <a:cubicBezTo>
                    <a:pt x="396247" y="306818"/>
                    <a:pt x="403953" y="304644"/>
                    <a:pt x="411449" y="301831"/>
                  </a:cubicBezTo>
                  <a:cubicBezTo>
                    <a:pt x="484756" y="274030"/>
                    <a:pt x="521800" y="192214"/>
                    <a:pt x="494353" y="118763"/>
                  </a:cubicBezTo>
                  <a:cubicBezTo>
                    <a:pt x="492179" y="112946"/>
                    <a:pt x="490216" y="108337"/>
                    <a:pt x="488325" y="104225"/>
                  </a:cubicBezTo>
                  <a:lnTo>
                    <a:pt x="597068" y="56069"/>
                  </a:lnTo>
                  <a:lnTo>
                    <a:pt x="737963" y="432157"/>
                  </a:lnTo>
                  <a:cubicBezTo>
                    <a:pt x="744513" y="449527"/>
                    <a:pt x="746879" y="468179"/>
                    <a:pt x="744868" y="4866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9" name="Google Shape;411;p56">
            <a:extLst>
              <a:ext uri="{FF2B5EF4-FFF2-40B4-BE49-F238E27FC236}">
                <a16:creationId xmlns:a16="http://schemas.microsoft.com/office/drawing/2014/main" id="{C5CE82B5-22EA-284D-6167-083EBDFF5949}"/>
              </a:ext>
            </a:extLst>
          </p:cNvPr>
          <p:cNvGrpSpPr/>
          <p:nvPr/>
        </p:nvGrpSpPr>
        <p:grpSpPr>
          <a:xfrm>
            <a:off x="3633093" y="2338861"/>
            <a:ext cx="576000" cy="576000"/>
            <a:chOff x="1733088" y="3790477"/>
            <a:chExt cx="1464043" cy="1464768"/>
          </a:xfrm>
        </p:grpSpPr>
        <p:sp>
          <p:nvSpPr>
            <p:cNvPr id="1570" name="Google Shape;412;p56">
              <a:extLst>
                <a:ext uri="{FF2B5EF4-FFF2-40B4-BE49-F238E27FC236}">
                  <a16:creationId xmlns:a16="http://schemas.microsoft.com/office/drawing/2014/main" id="{DBB7B1D9-B259-543D-220F-B8BE9517FEBA}"/>
                </a:ext>
              </a:extLst>
            </p:cNvPr>
            <p:cNvSpPr/>
            <p:nvPr/>
          </p:nvSpPr>
          <p:spPr>
            <a:xfrm>
              <a:off x="1757135" y="3814531"/>
              <a:ext cx="1272000" cy="1416000"/>
            </a:xfrm>
            <a:custGeom>
              <a:avLst/>
              <a:gdLst/>
              <a:ahLst/>
              <a:cxnLst/>
              <a:rect l="l" t="t" r="r" b="b"/>
              <a:pathLst>
                <a:path w="1272000" h="1416000" extrusionOk="0">
                  <a:moveTo>
                    <a:pt x="1104236" y="899065"/>
                  </a:moveTo>
                  <a:cubicBezTo>
                    <a:pt x="1073526" y="969191"/>
                    <a:pt x="1062011" y="1046224"/>
                    <a:pt x="1070876" y="1122265"/>
                  </a:cubicBezTo>
                  <a:cubicBezTo>
                    <a:pt x="1076279" y="1171758"/>
                    <a:pt x="1086078" y="1220670"/>
                    <a:pt x="1100156" y="1268425"/>
                  </a:cubicBezTo>
                  <a:cubicBezTo>
                    <a:pt x="1107714" y="1293157"/>
                    <a:pt x="1117266" y="1317237"/>
                    <a:pt x="1128716" y="1340425"/>
                  </a:cubicBezTo>
                  <a:cubicBezTo>
                    <a:pt x="1142919" y="1362244"/>
                    <a:pt x="1155745" y="1384926"/>
                    <a:pt x="1167116" y="1408345"/>
                  </a:cubicBezTo>
                  <a:lnTo>
                    <a:pt x="564716" y="1410025"/>
                  </a:lnTo>
                  <a:lnTo>
                    <a:pt x="564716" y="1409785"/>
                  </a:lnTo>
                  <a:cubicBezTo>
                    <a:pt x="562796" y="1402585"/>
                    <a:pt x="526556" y="1261465"/>
                    <a:pt x="446396" y="1225225"/>
                  </a:cubicBezTo>
                  <a:cubicBezTo>
                    <a:pt x="431516" y="1230505"/>
                    <a:pt x="415676" y="1235785"/>
                    <a:pt x="399596" y="1241305"/>
                  </a:cubicBezTo>
                  <a:cubicBezTo>
                    <a:pt x="346290" y="1259797"/>
                    <a:pt x="292057" y="1275498"/>
                    <a:pt x="237116" y="1288345"/>
                  </a:cubicBezTo>
                  <a:cubicBezTo>
                    <a:pt x="221982" y="1291962"/>
                    <a:pt x="206039" y="1289733"/>
                    <a:pt x="192476" y="1282105"/>
                  </a:cubicBezTo>
                  <a:cubicBezTo>
                    <a:pt x="177039" y="1272609"/>
                    <a:pt x="165537" y="1257868"/>
                    <a:pt x="160076" y="1240585"/>
                  </a:cubicBezTo>
                  <a:cubicBezTo>
                    <a:pt x="153790" y="1223490"/>
                    <a:pt x="151491" y="1205185"/>
                    <a:pt x="153356" y="1187065"/>
                  </a:cubicBezTo>
                  <a:cubicBezTo>
                    <a:pt x="158885" y="1168564"/>
                    <a:pt x="160760" y="1149162"/>
                    <a:pt x="158876" y="1129945"/>
                  </a:cubicBezTo>
                  <a:cubicBezTo>
                    <a:pt x="152636" y="1105705"/>
                    <a:pt x="129596" y="1099705"/>
                    <a:pt x="111356" y="1086745"/>
                  </a:cubicBezTo>
                  <a:cubicBezTo>
                    <a:pt x="96476" y="1076185"/>
                    <a:pt x="123116" y="1042345"/>
                    <a:pt x="123116" y="1042345"/>
                  </a:cubicBezTo>
                  <a:cubicBezTo>
                    <a:pt x="123116" y="1042345"/>
                    <a:pt x="94796" y="1021465"/>
                    <a:pt x="84716" y="1012345"/>
                  </a:cubicBezTo>
                  <a:cubicBezTo>
                    <a:pt x="74156" y="1003705"/>
                    <a:pt x="89036" y="988825"/>
                    <a:pt x="102236" y="960745"/>
                  </a:cubicBezTo>
                  <a:cubicBezTo>
                    <a:pt x="107683" y="948553"/>
                    <a:pt x="109274" y="934986"/>
                    <a:pt x="106796" y="921865"/>
                  </a:cubicBezTo>
                  <a:cubicBezTo>
                    <a:pt x="101756" y="896185"/>
                    <a:pt x="62876" y="886345"/>
                    <a:pt x="43676" y="872185"/>
                  </a:cubicBezTo>
                  <a:cubicBezTo>
                    <a:pt x="34556" y="865465"/>
                    <a:pt x="19916" y="855385"/>
                    <a:pt x="18236" y="843145"/>
                  </a:cubicBezTo>
                  <a:cubicBezTo>
                    <a:pt x="15596" y="826105"/>
                    <a:pt x="35756" y="802105"/>
                    <a:pt x="45596" y="790105"/>
                  </a:cubicBezTo>
                  <a:cubicBezTo>
                    <a:pt x="87465" y="736149"/>
                    <a:pt x="123355" y="677807"/>
                    <a:pt x="152636" y="616105"/>
                  </a:cubicBezTo>
                  <a:cubicBezTo>
                    <a:pt x="156479" y="609592"/>
                    <a:pt x="158778" y="602286"/>
                    <a:pt x="159356" y="594745"/>
                  </a:cubicBezTo>
                  <a:cubicBezTo>
                    <a:pt x="158876" y="560425"/>
                    <a:pt x="109196" y="546265"/>
                    <a:pt x="104636" y="512905"/>
                  </a:cubicBezTo>
                  <a:cubicBezTo>
                    <a:pt x="103922" y="503116"/>
                    <a:pt x="105653" y="493300"/>
                    <a:pt x="109676" y="484345"/>
                  </a:cubicBezTo>
                  <a:cubicBezTo>
                    <a:pt x="123516" y="454926"/>
                    <a:pt x="135383" y="424619"/>
                    <a:pt x="145196" y="393625"/>
                  </a:cubicBezTo>
                  <a:cubicBezTo>
                    <a:pt x="151103" y="365192"/>
                    <a:pt x="158717" y="337141"/>
                    <a:pt x="167996" y="309625"/>
                  </a:cubicBezTo>
                  <a:cubicBezTo>
                    <a:pt x="188123" y="254418"/>
                    <a:pt x="219135" y="203816"/>
                    <a:pt x="259196" y="160825"/>
                  </a:cubicBezTo>
                  <a:cubicBezTo>
                    <a:pt x="317996" y="98665"/>
                    <a:pt x="404876" y="67945"/>
                    <a:pt x="486956" y="51625"/>
                  </a:cubicBezTo>
                  <a:cubicBezTo>
                    <a:pt x="559950" y="35666"/>
                    <a:pt x="633971" y="24840"/>
                    <a:pt x="708476" y="19225"/>
                  </a:cubicBezTo>
                  <a:cubicBezTo>
                    <a:pt x="710876" y="18985"/>
                    <a:pt x="713276" y="18985"/>
                    <a:pt x="715676" y="18745"/>
                  </a:cubicBezTo>
                  <a:cubicBezTo>
                    <a:pt x="869276" y="11065"/>
                    <a:pt x="990716" y="63145"/>
                    <a:pt x="1109756" y="156265"/>
                  </a:cubicBezTo>
                  <a:cubicBezTo>
                    <a:pt x="1174621" y="204657"/>
                    <a:pt x="1222035" y="272788"/>
                    <a:pt x="1244876" y="350425"/>
                  </a:cubicBezTo>
                  <a:cubicBezTo>
                    <a:pt x="1262281" y="414536"/>
                    <a:pt x="1270443" y="480805"/>
                    <a:pt x="1269116" y="547225"/>
                  </a:cubicBezTo>
                  <a:cubicBezTo>
                    <a:pt x="1268655" y="612820"/>
                    <a:pt x="1249508" y="676924"/>
                    <a:pt x="1213916" y="732025"/>
                  </a:cubicBezTo>
                  <a:cubicBezTo>
                    <a:pt x="1178156" y="788425"/>
                    <a:pt x="1131356" y="837385"/>
                    <a:pt x="1104236" y="8990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413;p56">
              <a:extLst>
                <a:ext uri="{FF2B5EF4-FFF2-40B4-BE49-F238E27FC236}">
                  <a16:creationId xmlns:a16="http://schemas.microsoft.com/office/drawing/2014/main" id="{A09B3140-F992-490A-3EDA-B18005BC4840}"/>
                </a:ext>
              </a:extLst>
            </p:cNvPr>
            <p:cNvSpPr/>
            <p:nvPr/>
          </p:nvSpPr>
          <p:spPr>
            <a:xfrm>
              <a:off x="2405074" y="3982554"/>
              <a:ext cx="600000" cy="696000"/>
            </a:xfrm>
            <a:custGeom>
              <a:avLst/>
              <a:gdLst/>
              <a:ahLst/>
              <a:cxnLst/>
              <a:rect l="l" t="t" r="r" b="b"/>
              <a:pathLst>
                <a:path w="600000" h="696000" extrusionOk="0">
                  <a:moveTo>
                    <a:pt x="594057" y="311522"/>
                  </a:moveTo>
                  <a:cubicBezTo>
                    <a:pt x="595629" y="387240"/>
                    <a:pt x="568934" y="460826"/>
                    <a:pt x="519177" y="517922"/>
                  </a:cubicBezTo>
                  <a:cubicBezTo>
                    <a:pt x="472137" y="570242"/>
                    <a:pt x="378057" y="606242"/>
                    <a:pt x="378057" y="690002"/>
                  </a:cubicBezTo>
                  <a:lnTo>
                    <a:pt x="234057" y="690002"/>
                  </a:lnTo>
                  <a:cubicBezTo>
                    <a:pt x="234057" y="606242"/>
                    <a:pt x="139977" y="570242"/>
                    <a:pt x="92937" y="517922"/>
                  </a:cubicBezTo>
                  <a:cubicBezTo>
                    <a:pt x="43278" y="460769"/>
                    <a:pt x="16598" y="387221"/>
                    <a:pt x="18057" y="311522"/>
                  </a:cubicBezTo>
                  <a:cubicBezTo>
                    <a:pt x="19924" y="166051"/>
                    <a:pt x="126354" y="43099"/>
                    <a:pt x="270057" y="20402"/>
                  </a:cubicBezTo>
                  <a:cubicBezTo>
                    <a:pt x="281985" y="18752"/>
                    <a:pt x="294016" y="17949"/>
                    <a:pt x="306057" y="18002"/>
                  </a:cubicBezTo>
                  <a:cubicBezTo>
                    <a:pt x="465429" y="22340"/>
                    <a:pt x="592746" y="152098"/>
                    <a:pt x="594057" y="3115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414;p56">
              <a:extLst>
                <a:ext uri="{FF2B5EF4-FFF2-40B4-BE49-F238E27FC236}">
                  <a16:creationId xmlns:a16="http://schemas.microsoft.com/office/drawing/2014/main" id="{BB024839-616E-9B73-FACE-739897B0427E}"/>
                </a:ext>
              </a:extLst>
            </p:cNvPr>
            <p:cNvSpPr/>
            <p:nvPr/>
          </p:nvSpPr>
          <p:spPr>
            <a:xfrm>
              <a:off x="2621131" y="4798556"/>
              <a:ext cx="168000" cy="120000"/>
            </a:xfrm>
            <a:custGeom>
              <a:avLst/>
              <a:gdLst/>
              <a:ahLst/>
              <a:cxnLst/>
              <a:rect l="l" t="t" r="r" b="b"/>
              <a:pathLst>
                <a:path w="168000" h="120000" extrusionOk="0">
                  <a:moveTo>
                    <a:pt x="18000" y="18000"/>
                  </a:moveTo>
                  <a:lnTo>
                    <a:pt x="162000" y="18000"/>
                  </a:lnTo>
                  <a:lnTo>
                    <a:pt x="162000" y="42000"/>
                  </a:lnTo>
                  <a:cubicBezTo>
                    <a:pt x="162000" y="81766"/>
                    <a:pt x="129766" y="114000"/>
                    <a:pt x="90000" y="114000"/>
                  </a:cubicBezTo>
                  <a:cubicBezTo>
                    <a:pt x="50234" y="114000"/>
                    <a:pt x="18000" y="81766"/>
                    <a:pt x="18000" y="42000"/>
                  </a:cubicBezTo>
                  <a:lnTo>
                    <a:pt x="18000" y="18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415;p56">
              <a:extLst>
                <a:ext uri="{FF2B5EF4-FFF2-40B4-BE49-F238E27FC236}">
                  <a16:creationId xmlns:a16="http://schemas.microsoft.com/office/drawing/2014/main" id="{8E42FEDD-2DC1-F969-DBF1-88F837285248}"/>
                </a:ext>
              </a:extLst>
            </p:cNvPr>
            <p:cNvSpPr/>
            <p:nvPr/>
          </p:nvSpPr>
          <p:spPr>
            <a:xfrm>
              <a:off x="2573131" y="4654556"/>
              <a:ext cx="264000" cy="168000"/>
            </a:xfrm>
            <a:custGeom>
              <a:avLst/>
              <a:gdLst/>
              <a:ahLst/>
              <a:cxnLst/>
              <a:rect l="l" t="t" r="r" b="b"/>
              <a:pathLst>
                <a:path w="264000" h="168000" extrusionOk="0">
                  <a:moveTo>
                    <a:pt x="258000" y="66000"/>
                  </a:moveTo>
                  <a:lnTo>
                    <a:pt x="258000" y="114000"/>
                  </a:lnTo>
                  <a:cubicBezTo>
                    <a:pt x="258000" y="140510"/>
                    <a:pt x="236510" y="162000"/>
                    <a:pt x="210000" y="162000"/>
                  </a:cubicBezTo>
                  <a:lnTo>
                    <a:pt x="66000" y="162000"/>
                  </a:lnTo>
                  <a:cubicBezTo>
                    <a:pt x="39523" y="161921"/>
                    <a:pt x="18079" y="140477"/>
                    <a:pt x="18000" y="114000"/>
                  </a:cubicBezTo>
                  <a:lnTo>
                    <a:pt x="18000" y="66000"/>
                  </a:lnTo>
                  <a:cubicBezTo>
                    <a:pt x="18079" y="39523"/>
                    <a:pt x="39523" y="18079"/>
                    <a:pt x="66000" y="18000"/>
                  </a:cubicBezTo>
                  <a:lnTo>
                    <a:pt x="210000" y="18000"/>
                  </a:lnTo>
                  <a:cubicBezTo>
                    <a:pt x="236510" y="18000"/>
                    <a:pt x="258000" y="39490"/>
                    <a:pt x="258000" y="660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416;p56">
              <a:extLst>
                <a:ext uri="{FF2B5EF4-FFF2-40B4-BE49-F238E27FC236}">
                  <a16:creationId xmlns:a16="http://schemas.microsoft.com/office/drawing/2014/main" id="{0BA4B5D4-7832-2E7E-5922-C73A0ABAE7EA}"/>
                </a:ext>
              </a:extLst>
            </p:cNvPr>
            <p:cNvSpPr/>
            <p:nvPr/>
          </p:nvSpPr>
          <p:spPr>
            <a:xfrm>
              <a:off x="1733088" y="3790477"/>
              <a:ext cx="888000" cy="1344000"/>
            </a:xfrm>
            <a:custGeom>
              <a:avLst/>
              <a:gdLst/>
              <a:ahLst/>
              <a:cxnLst/>
              <a:rect l="l" t="t" r="r" b="b"/>
              <a:pathLst>
                <a:path w="888000" h="1344000" extrusionOk="0">
                  <a:moveTo>
                    <a:pt x="246307" y="1338079"/>
                  </a:moveTo>
                  <a:cubicBezTo>
                    <a:pt x="206717" y="1337335"/>
                    <a:pt x="172276" y="1310779"/>
                    <a:pt x="161491" y="1272679"/>
                  </a:cubicBezTo>
                  <a:cubicBezTo>
                    <a:pt x="153914" y="1252022"/>
                    <a:pt x="151211" y="1229897"/>
                    <a:pt x="153595" y="1208023"/>
                  </a:cubicBezTo>
                  <a:cubicBezTo>
                    <a:pt x="154411" y="1201711"/>
                    <a:pt x="155779" y="1195279"/>
                    <a:pt x="157195" y="1188823"/>
                  </a:cubicBezTo>
                  <a:cubicBezTo>
                    <a:pt x="160108" y="1179518"/>
                    <a:pt x="160928" y="1169683"/>
                    <a:pt x="159595" y="1160023"/>
                  </a:cubicBezTo>
                  <a:cubicBezTo>
                    <a:pt x="157651" y="1152511"/>
                    <a:pt x="152107" y="1148743"/>
                    <a:pt x="137995" y="1140655"/>
                  </a:cubicBezTo>
                  <a:cubicBezTo>
                    <a:pt x="132379" y="1137463"/>
                    <a:pt x="126691" y="1134199"/>
                    <a:pt x="121363" y="1130431"/>
                  </a:cubicBezTo>
                  <a:cubicBezTo>
                    <a:pt x="113553" y="1124880"/>
                    <a:pt x="108399" y="1116336"/>
                    <a:pt x="107131" y="1106839"/>
                  </a:cubicBezTo>
                  <a:cubicBezTo>
                    <a:pt x="106206" y="1094774"/>
                    <a:pt x="108924" y="1082710"/>
                    <a:pt x="114931" y="1072207"/>
                  </a:cubicBezTo>
                  <a:cubicBezTo>
                    <a:pt x="106771" y="1065943"/>
                    <a:pt x="97819" y="1058887"/>
                    <a:pt x="92635" y="1054207"/>
                  </a:cubicBezTo>
                  <a:cubicBezTo>
                    <a:pt x="70459" y="1036087"/>
                    <a:pt x="85171" y="1010071"/>
                    <a:pt x="93955" y="994543"/>
                  </a:cubicBezTo>
                  <a:cubicBezTo>
                    <a:pt x="97195" y="988855"/>
                    <a:pt x="100939" y="982255"/>
                    <a:pt x="104515" y="974575"/>
                  </a:cubicBezTo>
                  <a:cubicBezTo>
                    <a:pt x="107818" y="966955"/>
                    <a:pt x="108771" y="958524"/>
                    <a:pt x="107251" y="950359"/>
                  </a:cubicBezTo>
                  <a:cubicBezTo>
                    <a:pt x="106027" y="944143"/>
                    <a:pt x="88651" y="935263"/>
                    <a:pt x="78283" y="929959"/>
                  </a:cubicBezTo>
                  <a:cubicBezTo>
                    <a:pt x="69581" y="925867"/>
                    <a:pt x="61239" y="921050"/>
                    <a:pt x="53347" y="915559"/>
                  </a:cubicBezTo>
                  <a:cubicBezTo>
                    <a:pt x="36135" y="905846"/>
                    <a:pt x="23577" y="889594"/>
                    <a:pt x="18523" y="870487"/>
                  </a:cubicBezTo>
                  <a:cubicBezTo>
                    <a:pt x="14659" y="845839"/>
                    <a:pt x="32923" y="821191"/>
                    <a:pt x="50179" y="800047"/>
                  </a:cubicBezTo>
                  <a:cubicBezTo>
                    <a:pt x="91300" y="747086"/>
                    <a:pt x="126547" y="689813"/>
                    <a:pt x="155299" y="629239"/>
                  </a:cubicBezTo>
                  <a:cubicBezTo>
                    <a:pt x="157152" y="625970"/>
                    <a:pt x="158534" y="622454"/>
                    <a:pt x="159403" y="618799"/>
                  </a:cubicBezTo>
                  <a:cubicBezTo>
                    <a:pt x="159403" y="612199"/>
                    <a:pt x="151603" y="604615"/>
                    <a:pt x="139867" y="593839"/>
                  </a:cubicBezTo>
                  <a:cubicBezTo>
                    <a:pt x="122135" y="580757"/>
                    <a:pt x="109712" y="561722"/>
                    <a:pt x="104875" y="540223"/>
                  </a:cubicBezTo>
                  <a:cubicBezTo>
                    <a:pt x="103519" y="526514"/>
                    <a:pt x="105709" y="512688"/>
                    <a:pt x="111235" y="500071"/>
                  </a:cubicBezTo>
                  <a:cubicBezTo>
                    <a:pt x="115531" y="488743"/>
                    <a:pt x="120427" y="477799"/>
                    <a:pt x="125323" y="466855"/>
                  </a:cubicBezTo>
                  <a:cubicBezTo>
                    <a:pt x="133859" y="449311"/>
                    <a:pt x="140737" y="431006"/>
                    <a:pt x="145867" y="412183"/>
                  </a:cubicBezTo>
                  <a:lnTo>
                    <a:pt x="148267" y="402055"/>
                  </a:lnTo>
                  <a:cubicBezTo>
                    <a:pt x="153787" y="376109"/>
                    <a:pt x="160888" y="350527"/>
                    <a:pt x="169531" y="325447"/>
                  </a:cubicBezTo>
                  <a:cubicBezTo>
                    <a:pt x="190700" y="267146"/>
                    <a:pt x="223444" y="213731"/>
                    <a:pt x="265795" y="168415"/>
                  </a:cubicBezTo>
                  <a:cubicBezTo>
                    <a:pt x="319459" y="111679"/>
                    <a:pt x="398107" y="73663"/>
                    <a:pt x="506323" y="52135"/>
                  </a:cubicBezTo>
                  <a:cubicBezTo>
                    <a:pt x="582789" y="35374"/>
                    <a:pt x="660381" y="24240"/>
                    <a:pt x="738475" y="18823"/>
                  </a:cubicBezTo>
                  <a:cubicBezTo>
                    <a:pt x="779834" y="16573"/>
                    <a:pt x="821313" y="18940"/>
                    <a:pt x="862147" y="25879"/>
                  </a:cubicBezTo>
                  <a:cubicBezTo>
                    <a:pt x="874939" y="28406"/>
                    <a:pt x="883372" y="40683"/>
                    <a:pt x="881143" y="53529"/>
                  </a:cubicBezTo>
                  <a:cubicBezTo>
                    <a:pt x="878913" y="66376"/>
                    <a:pt x="866834" y="75092"/>
                    <a:pt x="853939" y="73159"/>
                  </a:cubicBezTo>
                  <a:cubicBezTo>
                    <a:pt x="816635" y="66855"/>
                    <a:pt x="778747" y="64706"/>
                    <a:pt x="740971" y="66751"/>
                  </a:cubicBezTo>
                  <a:cubicBezTo>
                    <a:pt x="665224" y="72073"/>
                    <a:pt x="589970" y="82918"/>
                    <a:pt x="515803" y="99199"/>
                  </a:cubicBezTo>
                  <a:cubicBezTo>
                    <a:pt x="418939" y="118399"/>
                    <a:pt x="346579" y="152839"/>
                    <a:pt x="300667" y="201367"/>
                  </a:cubicBezTo>
                  <a:cubicBezTo>
                    <a:pt x="262761" y="241980"/>
                    <a:pt x="233468" y="289843"/>
                    <a:pt x="214555" y="342079"/>
                  </a:cubicBezTo>
                  <a:cubicBezTo>
                    <a:pt x="206590" y="365297"/>
                    <a:pt x="200058" y="388982"/>
                    <a:pt x="194995" y="412999"/>
                  </a:cubicBezTo>
                  <a:lnTo>
                    <a:pt x="192595" y="423223"/>
                  </a:lnTo>
                  <a:cubicBezTo>
                    <a:pt x="186860" y="445003"/>
                    <a:pt x="179040" y="466183"/>
                    <a:pt x="169243" y="486463"/>
                  </a:cubicBezTo>
                  <a:cubicBezTo>
                    <a:pt x="164707" y="496567"/>
                    <a:pt x="160195" y="506647"/>
                    <a:pt x="156283" y="516943"/>
                  </a:cubicBezTo>
                  <a:cubicBezTo>
                    <a:pt x="153971" y="522142"/>
                    <a:pt x="152699" y="527743"/>
                    <a:pt x="152539" y="533431"/>
                  </a:cubicBezTo>
                  <a:cubicBezTo>
                    <a:pt x="153595" y="541183"/>
                    <a:pt x="162739" y="549583"/>
                    <a:pt x="172459" y="558487"/>
                  </a:cubicBezTo>
                  <a:cubicBezTo>
                    <a:pt x="192260" y="572489"/>
                    <a:pt x="205044" y="594362"/>
                    <a:pt x="207523" y="618487"/>
                  </a:cubicBezTo>
                  <a:cubicBezTo>
                    <a:pt x="207025" y="629909"/>
                    <a:pt x="203773" y="641042"/>
                    <a:pt x="198043" y="650935"/>
                  </a:cubicBezTo>
                  <a:cubicBezTo>
                    <a:pt x="168011" y="714190"/>
                    <a:pt x="131186" y="773990"/>
                    <a:pt x="88219" y="829279"/>
                  </a:cubicBezTo>
                  <a:cubicBezTo>
                    <a:pt x="69931" y="851575"/>
                    <a:pt x="66163" y="860479"/>
                    <a:pt x="66043" y="863983"/>
                  </a:cubicBezTo>
                  <a:cubicBezTo>
                    <a:pt x="70476" y="868318"/>
                    <a:pt x="75296" y="872237"/>
                    <a:pt x="80443" y="875695"/>
                  </a:cubicBezTo>
                  <a:cubicBezTo>
                    <a:pt x="86687" y="880056"/>
                    <a:pt x="93286" y="883884"/>
                    <a:pt x="100171" y="887143"/>
                  </a:cubicBezTo>
                  <a:cubicBezTo>
                    <a:pt x="120643" y="897607"/>
                    <a:pt x="148675" y="911959"/>
                    <a:pt x="154435" y="941239"/>
                  </a:cubicBezTo>
                  <a:cubicBezTo>
                    <a:pt x="157858" y="959376"/>
                    <a:pt x="155621" y="978127"/>
                    <a:pt x="148027" y="994951"/>
                  </a:cubicBezTo>
                  <a:cubicBezTo>
                    <a:pt x="143827" y="1003831"/>
                    <a:pt x="139531" y="1011511"/>
                    <a:pt x="135763" y="1018111"/>
                  </a:cubicBezTo>
                  <a:cubicBezTo>
                    <a:pt x="134587" y="1020199"/>
                    <a:pt x="133363" y="1022503"/>
                    <a:pt x="132163" y="1024591"/>
                  </a:cubicBezTo>
                  <a:cubicBezTo>
                    <a:pt x="142099" y="1032607"/>
                    <a:pt x="155683" y="1042783"/>
                    <a:pt x="161443" y="1047007"/>
                  </a:cubicBezTo>
                  <a:cubicBezTo>
                    <a:pt x="166696" y="1050871"/>
                    <a:pt x="170150" y="1056708"/>
                    <a:pt x="171010" y="1063174"/>
                  </a:cubicBezTo>
                  <a:cubicBezTo>
                    <a:pt x="171870" y="1069639"/>
                    <a:pt x="170063" y="1076174"/>
                    <a:pt x="166003" y="1081279"/>
                  </a:cubicBezTo>
                  <a:cubicBezTo>
                    <a:pt x="162449" y="1085911"/>
                    <a:pt x="159354" y="1090879"/>
                    <a:pt x="156763" y="1096111"/>
                  </a:cubicBezTo>
                  <a:lnTo>
                    <a:pt x="161755" y="1098967"/>
                  </a:lnTo>
                  <a:cubicBezTo>
                    <a:pt x="182964" y="1108109"/>
                    <a:pt x="199168" y="1125994"/>
                    <a:pt x="206179" y="1147999"/>
                  </a:cubicBezTo>
                  <a:cubicBezTo>
                    <a:pt x="209698" y="1164943"/>
                    <a:pt x="208981" y="1182494"/>
                    <a:pt x="204091" y="1199095"/>
                  </a:cubicBezTo>
                  <a:cubicBezTo>
                    <a:pt x="202987" y="1204111"/>
                    <a:pt x="201835" y="1209103"/>
                    <a:pt x="201211" y="1214143"/>
                  </a:cubicBezTo>
                  <a:cubicBezTo>
                    <a:pt x="199794" y="1228658"/>
                    <a:pt x="201723" y="1243306"/>
                    <a:pt x="206851" y="1256959"/>
                  </a:cubicBezTo>
                  <a:cubicBezTo>
                    <a:pt x="212088" y="1279138"/>
                    <a:pt x="233893" y="1293235"/>
                    <a:pt x="256267" y="1288903"/>
                  </a:cubicBezTo>
                  <a:cubicBezTo>
                    <a:pt x="326210" y="1272096"/>
                    <a:pt x="395126" y="1251262"/>
                    <a:pt x="462667" y="1226503"/>
                  </a:cubicBezTo>
                  <a:cubicBezTo>
                    <a:pt x="475192" y="1222150"/>
                    <a:pt x="488877" y="1228774"/>
                    <a:pt x="493231" y="1241299"/>
                  </a:cubicBezTo>
                  <a:cubicBezTo>
                    <a:pt x="497584" y="1253825"/>
                    <a:pt x="490960" y="1267510"/>
                    <a:pt x="478435" y="1271863"/>
                  </a:cubicBezTo>
                  <a:cubicBezTo>
                    <a:pt x="408971" y="1297322"/>
                    <a:pt x="338073" y="1318680"/>
                    <a:pt x="266107" y="1335823"/>
                  </a:cubicBezTo>
                  <a:cubicBezTo>
                    <a:pt x="259603" y="1337256"/>
                    <a:pt x="252967" y="1338012"/>
                    <a:pt x="246307" y="1338079"/>
                  </a:cubicBezTo>
                  <a:close/>
                  <a:moveTo>
                    <a:pt x="123907" y="1017895"/>
                  </a:moveTo>
                  <a:lnTo>
                    <a:pt x="124675" y="1018591"/>
                  </a:lnTo>
                  <a:cubicBezTo>
                    <a:pt x="124453" y="1018318"/>
                    <a:pt x="124213" y="1018061"/>
                    <a:pt x="123955" y="1017823"/>
                  </a:cubicBezTo>
                  <a:lnTo>
                    <a:pt x="123907" y="10178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417;p56">
              <a:extLst>
                <a:ext uri="{FF2B5EF4-FFF2-40B4-BE49-F238E27FC236}">
                  <a16:creationId xmlns:a16="http://schemas.microsoft.com/office/drawing/2014/main" id="{EC37452B-0F36-3F4C-5F7C-286804A6D33A}"/>
                </a:ext>
              </a:extLst>
            </p:cNvPr>
            <p:cNvSpPr/>
            <p:nvPr/>
          </p:nvSpPr>
          <p:spPr>
            <a:xfrm>
              <a:off x="2161529" y="4847245"/>
              <a:ext cx="792000" cy="408000"/>
            </a:xfrm>
            <a:custGeom>
              <a:avLst/>
              <a:gdLst/>
              <a:ahLst/>
              <a:cxnLst/>
              <a:rect l="l" t="t" r="r" b="b"/>
              <a:pathLst>
                <a:path w="792000" h="408000" extrusionOk="0">
                  <a:moveTo>
                    <a:pt x="160322" y="401311"/>
                  </a:moveTo>
                  <a:cubicBezTo>
                    <a:pt x="149270" y="401308"/>
                    <a:pt x="139648" y="393758"/>
                    <a:pt x="137018" y="383023"/>
                  </a:cubicBezTo>
                  <a:cubicBezTo>
                    <a:pt x="127706" y="345079"/>
                    <a:pt x="90722" y="240847"/>
                    <a:pt x="32114" y="214375"/>
                  </a:cubicBezTo>
                  <a:cubicBezTo>
                    <a:pt x="23136" y="210316"/>
                    <a:pt x="17551" y="201184"/>
                    <a:pt x="18028" y="191344"/>
                  </a:cubicBezTo>
                  <a:cubicBezTo>
                    <a:pt x="18504" y="181504"/>
                    <a:pt x="24948" y="172953"/>
                    <a:pt x="34274" y="169783"/>
                  </a:cubicBezTo>
                  <a:cubicBezTo>
                    <a:pt x="59282" y="161287"/>
                    <a:pt x="81962" y="153367"/>
                    <a:pt x="99794" y="147127"/>
                  </a:cubicBezTo>
                  <a:cubicBezTo>
                    <a:pt x="116426" y="141319"/>
                    <a:pt x="128954" y="136951"/>
                    <a:pt x="135458" y="134863"/>
                  </a:cubicBezTo>
                  <a:cubicBezTo>
                    <a:pt x="235226" y="103303"/>
                    <a:pt x="255458" y="67279"/>
                    <a:pt x="254882" y="42583"/>
                  </a:cubicBezTo>
                  <a:cubicBezTo>
                    <a:pt x="254733" y="36206"/>
                    <a:pt x="257131" y="30031"/>
                    <a:pt x="261544" y="25423"/>
                  </a:cubicBezTo>
                  <a:cubicBezTo>
                    <a:pt x="265958" y="20817"/>
                    <a:pt x="272023" y="18155"/>
                    <a:pt x="278402" y="18031"/>
                  </a:cubicBezTo>
                  <a:cubicBezTo>
                    <a:pt x="284815" y="17702"/>
                    <a:pt x="291081" y="20025"/>
                    <a:pt x="295730" y="24456"/>
                  </a:cubicBezTo>
                  <a:cubicBezTo>
                    <a:pt x="300379" y="28886"/>
                    <a:pt x="303000" y="35032"/>
                    <a:pt x="302978" y="41455"/>
                  </a:cubicBezTo>
                  <a:cubicBezTo>
                    <a:pt x="304370" y="101263"/>
                    <a:pt x="252962" y="148087"/>
                    <a:pt x="150146" y="180655"/>
                  </a:cubicBezTo>
                  <a:cubicBezTo>
                    <a:pt x="143930" y="182647"/>
                    <a:pt x="131810" y="186871"/>
                    <a:pt x="115730" y="192487"/>
                  </a:cubicBezTo>
                  <a:lnTo>
                    <a:pt x="94130" y="200047"/>
                  </a:lnTo>
                  <a:cubicBezTo>
                    <a:pt x="133708" y="243931"/>
                    <a:pt x="162576" y="296392"/>
                    <a:pt x="178466" y="353311"/>
                  </a:cubicBezTo>
                  <a:lnTo>
                    <a:pt x="722834" y="351799"/>
                  </a:lnTo>
                  <a:lnTo>
                    <a:pt x="721226" y="349399"/>
                  </a:lnTo>
                  <a:cubicBezTo>
                    <a:pt x="714316" y="339381"/>
                    <a:pt x="708103" y="328900"/>
                    <a:pt x="702626" y="318031"/>
                  </a:cubicBezTo>
                  <a:cubicBezTo>
                    <a:pt x="690700" y="293829"/>
                    <a:pt x="680738" y="268708"/>
                    <a:pt x="672842" y="242911"/>
                  </a:cubicBezTo>
                  <a:cubicBezTo>
                    <a:pt x="658480" y="194294"/>
                    <a:pt x="648465" y="144499"/>
                    <a:pt x="642914" y="94111"/>
                  </a:cubicBezTo>
                  <a:cubicBezTo>
                    <a:pt x="641563" y="85456"/>
                    <a:pt x="645036" y="76752"/>
                    <a:pt x="651974" y="71402"/>
                  </a:cubicBezTo>
                  <a:cubicBezTo>
                    <a:pt x="658910" y="66055"/>
                    <a:pt x="668212" y="64910"/>
                    <a:pt x="676238" y="68419"/>
                  </a:cubicBezTo>
                  <a:cubicBezTo>
                    <a:pt x="684266" y="71928"/>
                    <a:pt x="689743" y="79531"/>
                    <a:pt x="690530" y="88255"/>
                  </a:cubicBezTo>
                  <a:cubicBezTo>
                    <a:pt x="695757" y="135794"/>
                    <a:pt x="705187" y="182779"/>
                    <a:pt x="718706" y="228655"/>
                  </a:cubicBezTo>
                  <a:cubicBezTo>
                    <a:pt x="725877" y="252103"/>
                    <a:pt x="734940" y="274929"/>
                    <a:pt x="745802" y="296911"/>
                  </a:cubicBezTo>
                  <a:cubicBezTo>
                    <a:pt x="750388" y="305906"/>
                    <a:pt x="755575" y="314582"/>
                    <a:pt x="761330" y="322879"/>
                  </a:cubicBezTo>
                  <a:cubicBezTo>
                    <a:pt x="771525" y="336868"/>
                    <a:pt x="779709" y="352216"/>
                    <a:pt x="785642" y="368479"/>
                  </a:cubicBezTo>
                  <a:cubicBezTo>
                    <a:pt x="787932" y="375760"/>
                    <a:pt x="786621" y="383700"/>
                    <a:pt x="782112" y="389858"/>
                  </a:cubicBezTo>
                  <a:cubicBezTo>
                    <a:pt x="777600" y="396019"/>
                    <a:pt x="770428" y="399664"/>
                    <a:pt x="762794" y="399679"/>
                  </a:cubicBezTo>
                  <a:lnTo>
                    <a:pt x="160394" y="401359"/>
                  </a:lnTo>
                  <a:lnTo>
                    <a:pt x="160322" y="401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418;p56">
              <a:extLst>
                <a:ext uri="{FF2B5EF4-FFF2-40B4-BE49-F238E27FC236}">
                  <a16:creationId xmlns:a16="http://schemas.microsoft.com/office/drawing/2014/main" id="{810211EF-EB66-9DA3-05F7-D80F70004127}"/>
                </a:ext>
              </a:extLst>
            </p:cNvPr>
            <p:cNvSpPr/>
            <p:nvPr/>
          </p:nvSpPr>
          <p:spPr>
            <a:xfrm>
              <a:off x="1953784" y="3931975"/>
              <a:ext cx="288000" cy="336000"/>
            </a:xfrm>
            <a:custGeom>
              <a:avLst/>
              <a:gdLst/>
              <a:ahLst/>
              <a:cxnLst/>
              <a:rect l="l" t="t" r="r" b="b"/>
              <a:pathLst>
                <a:path w="288000" h="336000" extrusionOk="0">
                  <a:moveTo>
                    <a:pt x="42003" y="322189"/>
                  </a:moveTo>
                  <a:cubicBezTo>
                    <a:pt x="40169" y="322194"/>
                    <a:pt x="38341" y="321985"/>
                    <a:pt x="36555" y="321565"/>
                  </a:cubicBezTo>
                  <a:cubicBezTo>
                    <a:pt x="23655" y="318558"/>
                    <a:pt x="15632" y="305667"/>
                    <a:pt x="18627" y="292765"/>
                  </a:cubicBezTo>
                  <a:lnTo>
                    <a:pt x="21027" y="282373"/>
                  </a:lnTo>
                  <a:cubicBezTo>
                    <a:pt x="25671" y="260370"/>
                    <a:pt x="31611" y="238659"/>
                    <a:pt x="38811" y="217357"/>
                  </a:cubicBezTo>
                  <a:cubicBezTo>
                    <a:pt x="55501" y="171171"/>
                    <a:pt x="81353" y="128835"/>
                    <a:pt x="114819" y="92893"/>
                  </a:cubicBezTo>
                  <a:cubicBezTo>
                    <a:pt x="151601" y="57426"/>
                    <a:pt x="196909" y="32041"/>
                    <a:pt x="246363" y="19189"/>
                  </a:cubicBezTo>
                  <a:cubicBezTo>
                    <a:pt x="254626" y="16487"/>
                    <a:pt x="263703" y="18465"/>
                    <a:pt x="270092" y="24358"/>
                  </a:cubicBezTo>
                  <a:cubicBezTo>
                    <a:pt x="276483" y="30251"/>
                    <a:pt x="279185" y="39139"/>
                    <a:pt x="277160" y="47592"/>
                  </a:cubicBezTo>
                  <a:cubicBezTo>
                    <a:pt x="275137" y="56046"/>
                    <a:pt x="268697" y="62743"/>
                    <a:pt x="260331" y="65101"/>
                  </a:cubicBezTo>
                  <a:cubicBezTo>
                    <a:pt x="218893" y="75609"/>
                    <a:pt x="180819" y="96517"/>
                    <a:pt x="149715" y="125845"/>
                  </a:cubicBezTo>
                  <a:cubicBezTo>
                    <a:pt x="120713" y="157042"/>
                    <a:pt x="98314" y="193777"/>
                    <a:pt x="83859" y="233845"/>
                  </a:cubicBezTo>
                  <a:cubicBezTo>
                    <a:pt x="77403" y="253186"/>
                    <a:pt x="72058" y="272883"/>
                    <a:pt x="67851" y="292837"/>
                  </a:cubicBezTo>
                  <a:lnTo>
                    <a:pt x="65451" y="303517"/>
                  </a:lnTo>
                  <a:cubicBezTo>
                    <a:pt x="62960" y="314456"/>
                    <a:pt x="53223" y="322210"/>
                    <a:pt x="42003" y="322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419;p56">
              <a:extLst>
                <a:ext uri="{FF2B5EF4-FFF2-40B4-BE49-F238E27FC236}">
                  <a16:creationId xmlns:a16="http://schemas.microsoft.com/office/drawing/2014/main" id="{7359B0B8-E797-584F-CFDB-14D27D519403}"/>
                </a:ext>
              </a:extLst>
            </p:cNvPr>
            <p:cNvSpPr/>
            <p:nvPr/>
          </p:nvSpPr>
          <p:spPr>
            <a:xfrm>
              <a:off x="1925131" y="4270556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72000" h="72000" extrusionOk="0">
                  <a:moveTo>
                    <a:pt x="66000" y="42000"/>
                  </a:moveTo>
                  <a:cubicBezTo>
                    <a:pt x="66000" y="55255"/>
                    <a:pt x="55255" y="66000"/>
                    <a:pt x="42000" y="66000"/>
                  </a:cubicBez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cubicBezTo>
                    <a:pt x="55255" y="18000"/>
                    <a:pt x="66000" y="28745"/>
                    <a:pt x="66000" y="4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420;p56">
              <a:extLst>
                <a:ext uri="{FF2B5EF4-FFF2-40B4-BE49-F238E27FC236}">
                  <a16:creationId xmlns:a16="http://schemas.microsoft.com/office/drawing/2014/main" id="{CD0AB789-C09E-7456-2994-F1C747F53ADA}"/>
                </a:ext>
              </a:extLst>
            </p:cNvPr>
            <p:cNvSpPr/>
            <p:nvPr/>
          </p:nvSpPr>
          <p:spPr>
            <a:xfrm>
              <a:off x="2549131" y="4630556"/>
              <a:ext cx="312000" cy="216000"/>
            </a:xfrm>
            <a:custGeom>
              <a:avLst/>
              <a:gdLst/>
              <a:ahLst/>
              <a:cxnLst/>
              <a:rect l="l" t="t" r="r" b="b"/>
              <a:pathLst>
                <a:path w="312000" h="216000" extrusionOk="0">
                  <a:moveTo>
                    <a:pt x="234000" y="210000"/>
                  </a:moveTo>
                  <a:lnTo>
                    <a:pt x="90000" y="210000"/>
                  </a:lnTo>
                  <a:cubicBezTo>
                    <a:pt x="50234" y="210000"/>
                    <a:pt x="18000" y="177766"/>
                    <a:pt x="18000" y="138000"/>
                  </a:cubicBezTo>
                  <a:lnTo>
                    <a:pt x="18000" y="90000"/>
                  </a:lnTo>
                  <a:cubicBezTo>
                    <a:pt x="18000" y="50234"/>
                    <a:pt x="50234" y="18000"/>
                    <a:pt x="90000" y="18000"/>
                  </a:cubicBezTo>
                  <a:lnTo>
                    <a:pt x="234000" y="18000"/>
                  </a:lnTo>
                  <a:cubicBezTo>
                    <a:pt x="273766" y="18000"/>
                    <a:pt x="306000" y="50234"/>
                    <a:pt x="306000" y="90000"/>
                  </a:cubicBezTo>
                  <a:lnTo>
                    <a:pt x="306000" y="138000"/>
                  </a:lnTo>
                  <a:cubicBezTo>
                    <a:pt x="306000" y="177766"/>
                    <a:pt x="273766" y="210000"/>
                    <a:pt x="234000" y="210000"/>
                  </a:cubicBezTo>
                  <a:close/>
                  <a:moveTo>
                    <a:pt x="90000" y="66000"/>
                  </a:moveTo>
                  <a:cubicBezTo>
                    <a:pt x="76745" y="66000"/>
                    <a:pt x="66000" y="76745"/>
                    <a:pt x="66000" y="90000"/>
                  </a:cubicBezTo>
                  <a:lnTo>
                    <a:pt x="66000" y="138000"/>
                  </a:lnTo>
                  <a:cubicBezTo>
                    <a:pt x="66000" y="151255"/>
                    <a:pt x="76745" y="162000"/>
                    <a:pt x="90000" y="162000"/>
                  </a:cubicBezTo>
                  <a:lnTo>
                    <a:pt x="234000" y="162000"/>
                  </a:lnTo>
                  <a:cubicBezTo>
                    <a:pt x="247255" y="162000"/>
                    <a:pt x="258000" y="151255"/>
                    <a:pt x="258000" y="138000"/>
                  </a:cubicBezTo>
                  <a:lnTo>
                    <a:pt x="258000" y="90000"/>
                  </a:lnTo>
                  <a:cubicBezTo>
                    <a:pt x="258000" y="76745"/>
                    <a:pt x="247255" y="66000"/>
                    <a:pt x="234000" y="66000"/>
                  </a:cubicBezTo>
                  <a:lnTo>
                    <a:pt x="90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421;p56">
              <a:extLst>
                <a:ext uri="{FF2B5EF4-FFF2-40B4-BE49-F238E27FC236}">
                  <a16:creationId xmlns:a16="http://schemas.microsoft.com/office/drawing/2014/main" id="{5B64ECD2-4D1E-391C-DBEA-2ED288794F0C}"/>
                </a:ext>
              </a:extLst>
            </p:cNvPr>
            <p:cNvSpPr/>
            <p:nvPr/>
          </p:nvSpPr>
          <p:spPr>
            <a:xfrm>
              <a:off x="2597131" y="4774556"/>
              <a:ext cx="216000" cy="168000"/>
            </a:xfrm>
            <a:custGeom>
              <a:avLst/>
              <a:gdLst/>
              <a:ahLst/>
              <a:cxnLst/>
              <a:rect l="l" t="t" r="r" b="b"/>
              <a:pathLst>
                <a:path w="216000" h="168000" extrusionOk="0">
                  <a:moveTo>
                    <a:pt x="114000" y="162000"/>
                  </a:moveTo>
                  <a:cubicBezTo>
                    <a:pt x="60982" y="162000"/>
                    <a:pt x="18000" y="119018"/>
                    <a:pt x="18000" y="66000"/>
                  </a:cubicBezTo>
                  <a:lnTo>
                    <a:pt x="18000" y="42000"/>
                  </a:lnTo>
                  <a:cubicBezTo>
                    <a:pt x="18000" y="28745"/>
                    <a:pt x="28745" y="18000"/>
                    <a:pt x="42000" y="18000"/>
                  </a:cubicBezTo>
                  <a:lnTo>
                    <a:pt x="186000" y="18000"/>
                  </a:lnTo>
                  <a:cubicBezTo>
                    <a:pt x="199255" y="18000"/>
                    <a:pt x="210000" y="28745"/>
                    <a:pt x="210000" y="42000"/>
                  </a:cubicBezTo>
                  <a:lnTo>
                    <a:pt x="210000" y="66000"/>
                  </a:lnTo>
                  <a:cubicBezTo>
                    <a:pt x="210000" y="119018"/>
                    <a:pt x="167018" y="162000"/>
                    <a:pt x="114000" y="162000"/>
                  </a:cubicBezTo>
                  <a:close/>
                  <a:moveTo>
                    <a:pt x="66000" y="66000"/>
                  </a:moveTo>
                  <a:cubicBezTo>
                    <a:pt x="66000" y="92510"/>
                    <a:pt x="87490" y="114000"/>
                    <a:pt x="114000" y="114000"/>
                  </a:cubicBezTo>
                  <a:cubicBezTo>
                    <a:pt x="140510" y="114000"/>
                    <a:pt x="162000" y="92510"/>
                    <a:pt x="162000" y="66000"/>
                  </a:cubicBezTo>
                  <a:lnTo>
                    <a:pt x="66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422;p56">
              <a:extLst>
                <a:ext uri="{FF2B5EF4-FFF2-40B4-BE49-F238E27FC236}">
                  <a16:creationId xmlns:a16="http://schemas.microsoft.com/office/drawing/2014/main" id="{34996993-6431-ABBD-3AB3-CFF688D5E7CB}"/>
                </a:ext>
              </a:extLst>
            </p:cNvPr>
            <p:cNvSpPr/>
            <p:nvPr/>
          </p:nvSpPr>
          <p:spPr>
            <a:xfrm>
              <a:off x="2525131" y="4222556"/>
              <a:ext cx="360000" cy="480000"/>
            </a:xfrm>
            <a:custGeom>
              <a:avLst/>
              <a:gdLst/>
              <a:ahLst/>
              <a:cxnLst/>
              <a:rect l="l" t="t" r="r" b="b"/>
              <a:pathLst>
                <a:path w="360000" h="480000" extrusionOk="0">
                  <a:moveTo>
                    <a:pt x="234000" y="474000"/>
                  </a:moveTo>
                  <a:cubicBezTo>
                    <a:pt x="220745" y="474000"/>
                    <a:pt x="210000" y="463255"/>
                    <a:pt x="210000" y="450000"/>
                  </a:cubicBezTo>
                  <a:lnTo>
                    <a:pt x="210000" y="162000"/>
                  </a:lnTo>
                  <a:lnTo>
                    <a:pt x="162000" y="162000"/>
                  </a:lnTo>
                  <a:lnTo>
                    <a:pt x="162000" y="450000"/>
                  </a:lnTo>
                  <a:cubicBezTo>
                    <a:pt x="162000" y="463255"/>
                    <a:pt x="151255" y="474000"/>
                    <a:pt x="138000" y="474000"/>
                  </a:cubicBezTo>
                  <a:cubicBezTo>
                    <a:pt x="124745" y="474000"/>
                    <a:pt x="114000" y="463255"/>
                    <a:pt x="114000" y="450000"/>
                  </a:cubicBezTo>
                  <a:lnTo>
                    <a:pt x="114000" y="162000"/>
                  </a:lnTo>
                  <a:lnTo>
                    <a:pt x="90000" y="162000"/>
                  </a:lnTo>
                  <a:cubicBezTo>
                    <a:pt x="50234" y="162000"/>
                    <a:pt x="18000" y="129766"/>
                    <a:pt x="18000" y="90000"/>
                  </a:cubicBezTo>
                  <a:cubicBezTo>
                    <a:pt x="18000" y="50234"/>
                    <a:pt x="50234" y="18000"/>
                    <a:pt x="90000" y="18000"/>
                  </a:cubicBezTo>
                  <a:cubicBezTo>
                    <a:pt x="129766" y="18000"/>
                    <a:pt x="162000" y="50234"/>
                    <a:pt x="162000" y="90000"/>
                  </a:cubicBezTo>
                  <a:lnTo>
                    <a:pt x="162000" y="114000"/>
                  </a:lnTo>
                  <a:lnTo>
                    <a:pt x="210000" y="114000"/>
                  </a:lnTo>
                  <a:lnTo>
                    <a:pt x="210000" y="90000"/>
                  </a:lnTo>
                  <a:cubicBezTo>
                    <a:pt x="210000" y="50234"/>
                    <a:pt x="242234" y="18000"/>
                    <a:pt x="282000" y="18000"/>
                  </a:cubicBezTo>
                  <a:cubicBezTo>
                    <a:pt x="321766" y="18000"/>
                    <a:pt x="354000" y="50234"/>
                    <a:pt x="354000" y="90000"/>
                  </a:cubicBezTo>
                  <a:cubicBezTo>
                    <a:pt x="354000" y="129766"/>
                    <a:pt x="321766" y="162000"/>
                    <a:pt x="282000" y="162000"/>
                  </a:cubicBezTo>
                  <a:lnTo>
                    <a:pt x="258000" y="162000"/>
                  </a:lnTo>
                  <a:lnTo>
                    <a:pt x="258000" y="450000"/>
                  </a:lnTo>
                  <a:cubicBezTo>
                    <a:pt x="258000" y="463255"/>
                    <a:pt x="247255" y="474000"/>
                    <a:pt x="234000" y="474000"/>
                  </a:cubicBezTo>
                  <a:close/>
                  <a:moveTo>
                    <a:pt x="258000" y="114000"/>
                  </a:moveTo>
                  <a:lnTo>
                    <a:pt x="282000" y="114000"/>
                  </a:lnTo>
                  <a:cubicBezTo>
                    <a:pt x="295255" y="114000"/>
                    <a:pt x="306000" y="103255"/>
                    <a:pt x="306000" y="90000"/>
                  </a:cubicBezTo>
                  <a:cubicBezTo>
                    <a:pt x="306000" y="76745"/>
                    <a:pt x="295255" y="66000"/>
                    <a:pt x="282000" y="66000"/>
                  </a:cubicBezTo>
                  <a:cubicBezTo>
                    <a:pt x="268745" y="66000"/>
                    <a:pt x="258000" y="76745"/>
                    <a:pt x="258000" y="90000"/>
                  </a:cubicBezTo>
                  <a:lnTo>
                    <a:pt x="258000" y="114000"/>
                  </a:lnTo>
                  <a:close/>
                  <a:moveTo>
                    <a:pt x="90000" y="66000"/>
                  </a:moveTo>
                  <a:cubicBezTo>
                    <a:pt x="76745" y="66000"/>
                    <a:pt x="66000" y="76745"/>
                    <a:pt x="66000" y="90000"/>
                  </a:cubicBezTo>
                  <a:cubicBezTo>
                    <a:pt x="66000" y="103255"/>
                    <a:pt x="76745" y="114000"/>
                    <a:pt x="90000" y="114000"/>
                  </a:cubicBezTo>
                  <a:lnTo>
                    <a:pt x="114000" y="114000"/>
                  </a:lnTo>
                  <a:lnTo>
                    <a:pt x="114000" y="90000"/>
                  </a:lnTo>
                  <a:cubicBezTo>
                    <a:pt x="114000" y="76745"/>
                    <a:pt x="103255" y="66000"/>
                    <a:pt x="90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423;p56">
              <a:extLst>
                <a:ext uri="{FF2B5EF4-FFF2-40B4-BE49-F238E27FC236}">
                  <a16:creationId xmlns:a16="http://schemas.microsoft.com/office/drawing/2014/main" id="{9978EE17-0341-113C-9ABF-F3BEC63CF55B}"/>
                </a:ext>
              </a:extLst>
            </p:cNvPr>
            <p:cNvSpPr/>
            <p:nvPr/>
          </p:nvSpPr>
          <p:spPr>
            <a:xfrm>
              <a:off x="2381066" y="3958556"/>
              <a:ext cx="648000" cy="744000"/>
            </a:xfrm>
            <a:custGeom>
              <a:avLst/>
              <a:gdLst/>
              <a:ahLst/>
              <a:cxnLst/>
              <a:rect l="l" t="t" r="r" b="b"/>
              <a:pathLst>
                <a:path w="648000" h="744000" extrusionOk="0">
                  <a:moveTo>
                    <a:pt x="402065" y="738000"/>
                  </a:moveTo>
                  <a:lnTo>
                    <a:pt x="258065" y="738000"/>
                  </a:lnTo>
                  <a:cubicBezTo>
                    <a:pt x="244810" y="738000"/>
                    <a:pt x="234065" y="727255"/>
                    <a:pt x="234065" y="714000"/>
                  </a:cubicBezTo>
                  <a:cubicBezTo>
                    <a:pt x="234065" y="667560"/>
                    <a:pt x="195377" y="637656"/>
                    <a:pt x="154433" y="606000"/>
                  </a:cubicBezTo>
                  <a:cubicBezTo>
                    <a:pt x="134647" y="591667"/>
                    <a:pt x="116174" y="575604"/>
                    <a:pt x="99233" y="558000"/>
                  </a:cubicBezTo>
                  <a:cubicBezTo>
                    <a:pt x="45382" y="496366"/>
                    <a:pt x="16440" y="416870"/>
                    <a:pt x="18065" y="335040"/>
                  </a:cubicBezTo>
                  <a:cubicBezTo>
                    <a:pt x="18734" y="162178"/>
                    <a:pt x="157234" y="21439"/>
                    <a:pt x="330065" y="18000"/>
                  </a:cubicBezTo>
                  <a:cubicBezTo>
                    <a:pt x="502896" y="21439"/>
                    <a:pt x="641395" y="162178"/>
                    <a:pt x="642065" y="335040"/>
                  </a:cubicBezTo>
                  <a:cubicBezTo>
                    <a:pt x="643711" y="416849"/>
                    <a:pt x="614827" y="496337"/>
                    <a:pt x="561041" y="558000"/>
                  </a:cubicBezTo>
                  <a:cubicBezTo>
                    <a:pt x="544092" y="575597"/>
                    <a:pt x="525622" y="591660"/>
                    <a:pt x="505841" y="606000"/>
                  </a:cubicBezTo>
                  <a:cubicBezTo>
                    <a:pt x="464777" y="637656"/>
                    <a:pt x="426065" y="667560"/>
                    <a:pt x="426065" y="714000"/>
                  </a:cubicBezTo>
                  <a:cubicBezTo>
                    <a:pt x="426065" y="727255"/>
                    <a:pt x="415320" y="738000"/>
                    <a:pt x="402065" y="738000"/>
                  </a:cubicBezTo>
                  <a:close/>
                  <a:moveTo>
                    <a:pt x="279905" y="690000"/>
                  </a:moveTo>
                  <a:lnTo>
                    <a:pt x="380225" y="690000"/>
                  </a:lnTo>
                  <a:cubicBezTo>
                    <a:pt x="390545" y="634368"/>
                    <a:pt x="435833" y="599352"/>
                    <a:pt x="476393" y="568008"/>
                  </a:cubicBezTo>
                  <a:cubicBezTo>
                    <a:pt x="493870" y="555384"/>
                    <a:pt x="510228" y="541274"/>
                    <a:pt x="525281" y="525840"/>
                  </a:cubicBezTo>
                  <a:cubicBezTo>
                    <a:pt x="571020" y="473230"/>
                    <a:pt x="595539" y="405480"/>
                    <a:pt x="594065" y="335784"/>
                  </a:cubicBezTo>
                  <a:cubicBezTo>
                    <a:pt x="591785" y="189528"/>
                    <a:pt x="470945" y="66000"/>
                    <a:pt x="330065" y="66000"/>
                  </a:cubicBezTo>
                  <a:cubicBezTo>
                    <a:pt x="189185" y="66000"/>
                    <a:pt x="68465" y="189528"/>
                    <a:pt x="66065" y="335784"/>
                  </a:cubicBezTo>
                  <a:cubicBezTo>
                    <a:pt x="64565" y="405475"/>
                    <a:pt x="89069" y="473230"/>
                    <a:pt x="134801" y="525840"/>
                  </a:cubicBezTo>
                  <a:cubicBezTo>
                    <a:pt x="149863" y="541282"/>
                    <a:pt x="166229" y="555398"/>
                    <a:pt x="183713" y="568032"/>
                  </a:cubicBezTo>
                  <a:cubicBezTo>
                    <a:pt x="224465" y="599376"/>
                    <a:pt x="269609" y="634368"/>
                    <a:pt x="279929" y="690000"/>
                  </a:cubicBezTo>
                  <a:lnTo>
                    <a:pt x="279905" y="6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424;p56">
              <a:extLst>
                <a:ext uri="{FF2B5EF4-FFF2-40B4-BE49-F238E27FC236}">
                  <a16:creationId xmlns:a16="http://schemas.microsoft.com/office/drawing/2014/main" id="{59B0C1EE-29FA-006B-3CE1-48D700CA8159}"/>
                </a:ext>
              </a:extLst>
            </p:cNvPr>
            <p:cNvSpPr/>
            <p:nvPr/>
          </p:nvSpPr>
          <p:spPr>
            <a:xfrm>
              <a:off x="3053131" y="4246556"/>
              <a:ext cx="144000" cy="72000"/>
            </a:xfrm>
            <a:custGeom>
              <a:avLst/>
              <a:gdLst/>
              <a:ahLst/>
              <a:cxnLst/>
              <a:rect l="l" t="t" r="r" b="b"/>
              <a:pathLst>
                <a:path w="144000" h="72000" extrusionOk="0">
                  <a:moveTo>
                    <a:pt x="114000" y="66000"/>
                  </a:moveTo>
                  <a:lnTo>
                    <a:pt x="42000" y="66000"/>
                  </a:ln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lnTo>
                    <a:pt x="114000" y="18000"/>
                  </a:lnTo>
                  <a:cubicBezTo>
                    <a:pt x="127255" y="18000"/>
                    <a:pt x="138000" y="28745"/>
                    <a:pt x="138000" y="42000"/>
                  </a:cubicBezTo>
                  <a:cubicBezTo>
                    <a:pt x="138000" y="55255"/>
                    <a:pt x="127255" y="66000"/>
                    <a:pt x="114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425;p56">
              <a:extLst>
                <a:ext uri="{FF2B5EF4-FFF2-40B4-BE49-F238E27FC236}">
                  <a16:creationId xmlns:a16="http://schemas.microsoft.com/office/drawing/2014/main" id="{A5746A6B-4400-6145-5FA1-C4BB51EBEA81}"/>
                </a:ext>
              </a:extLst>
            </p:cNvPr>
            <p:cNvSpPr/>
            <p:nvPr/>
          </p:nvSpPr>
          <p:spPr>
            <a:xfrm>
              <a:off x="2940623" y="3923820"/>
              <a:ext cx="120000" cy="12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020" y="117224"/>
                  </a:moveTo>
                  <a:cubicBezTo>
                    <a:pt x="32305" y="117231"/>
                    <a:pt x="23542" y="111380"/>
                    <a:pt x="19825" y="102404"/>
                  </a:cubicBezTo>
                  <a:cubicBezTo>
                    <a:pt x="16109" y="93425"/>
                    <a:pt x="18174" y="83093"/>
                    <a:pt x="25052" y="76232"/>
                  </a:cubicBezTo>
                  <a:lnTo>
                    <a:pt x="75980" y="25328"/>
                  </a:lnTo>
                  <a:cubicBezTo>
                    <a:pt x="82006" y="19088"/>
                    <a:pt x="90929" y="16586"/>
                    <a:pt x="99320" y="18783"/>
                  </a:cubicBezTo>
                  <a:cubicBezTo>
                    <a:pt x="107710" y="20979"/>
                    <a:pt x="114265" y="27532"/>
                    <a:pt x="116461" y="35923"/>
                  </a:cubicBezTo>
                  <a:cubicBezTo>
                    <a:pt x="118657" y="44314"/>
                    <a:pt x="116156" y="53238"/>
                    <a:pt x="109916" y="59264"/>
                  </a:cubicBezTo>
                  <a:lnTo>
                    <a:pt x="59012" y="110192"/>
                  </a:lnTo>
                  <a:cubicBezTo>
                    <a:pt x="54507" y="114699"/>
                    <a:pt x="48392" y="117228"/>
                    <a:pt x="42020" y="11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426;p56">
              <a:extLst>
                <a:ext uri="{FF2B5EF4-FFF2-40B4-BE49-F238E27FC236}">
                  <a16:creationId xmlns:a16="http://schemas.microsoft.com/office/drawing/2014/main" id="{4DD5048E-3767-A936-C590-62D6B985D504}"/>
                </a:ext>
              </a:extLst>
            </p:cNvPr>
            <p:cNvSpPr/>
            <p:nvPr/>
          </p:nvSpPr>
          <p:spPr>
            <a:xfrm>
              <a:off x="2669131" y="3790556"/>
              <a:ext cx="72000" cy="144000"/>
            </a:xfrm>
            <a:custGeom>
              <a:avLst/>
              <a:gdLst/>
              <a:ahLst/>
              <a:cxnLst/>
              <a:rect l="l" t="t" r="r" b="b"/>
              <a:pathLst>
                <a:path w="72000" h="144000" extrusionOk="0">
                  <a:moveTo>
                    <a:pt x="42000" y="138000"/>
                  </a:moveTo>
                  <a:cubicBezTo>
                    <a:pt x="28745" y="138000"/>
                    <a:pt x="18000" y="127255"/>
                    <a:pt x="18000" y="114000"/>
                  </a:cubicBezTo>
                  <a:lnTo>
                    <a:pt x="18000" y="42000"/>
                  </a:lnTo>
                  <a:cubicBezTo>
                    <a:pt x="18000" y="28745"/>
                    <a:pt x="28745" y="18000"/>
                    <a:pt x="42000" y="18000"/>
                  </a:cubicBezTo>
                  <a:cubicBezTo>
                    <a:pt x="55255" y="18000"/>
                    <a:pt x="66000" y="28745"/>
                    <a:pt x="66000" y="42000"/>
                  </a:cubicBezTo>
                  <a:lnTo>
                    <a:pt x="66000" y="114000"/>
                  </a:lnTo>
                  <a:cubicBezTo>
                    <a:pt x="66000" y="127255"/>
                    <a:pt x="55255" y="138000"/>
                    <a:pt x="42000" y="138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427;p56">
              <a:extLst>
                <a:ext uri="{FF2B5EF4-FFF2-40B4-BE49-F238E27FC236}">
                  <a16:creationId xmlns:a16="http://schemas.microsoft.com/office/drawing/2014/main" id="{94FD78B3-1260-C6C4-1185-116F6B3A2990}"/>
                </a:ext>
              </a:extLst>
            </p:cNvPr>
            <p:cNvSpPr/>
            <p:nvPr/>
          </p:nvSpPr>
          <p:spPr>
            <a:xfrm>
              <a:off x="2346395" y="3923820"/>
              <a:ext cx="120000" cy="12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224" y="117224"/>
                  </a:moveTo>
                  <a:cubicBezTo>
                    <a:pt x="86852" y="117228"/>
                    <a:pt x="80736" y="114699"/>
                    <a:pt x="76232" y="110192"/>
                  </a:cubicBezTo>
                  <a:lnTo>
                    <a:pt x="25328" y="59264"/>
                  </a:lnTo>
                  <a:cubicBezTo>
                    <a:pt x="19088" y="53238"/>
                    <a:pt x="16587" y="44314"/>
                    <a:pt x="18783" y="35923"/>
                  </a:cubicBezTo>
                  <a:cubicBezTo>
                    <a:pt x="20979" y="27532"/>
                    <a:pt x="27533" y="20979"/>
                    <a:pt x="35924" y="18783"/>
                  </a:cubicBezTo>
                  <a:cubicBezTo>
                    <a:pt x="44314" y="16586"/>
                    <a:pt x="53237" y="19088"/>
                    <a:pt x="59264" y="25328"/>
                  </a:cubicBezTo>
                  <a:lnTo>
                    <a:pt x="110192" y="76232"/>
                  </a:lnTo>
                  <a:cubicBezTo>
                    <a:pt x="117070" y="83093"/>
                    <a:pt x="119134" y="93425"/>
                    <a:pt x="115419" y="102404"/>
                  </a:cubicBezTo>
                  <a:cubicBezTo>
                    <a:pt x="111701" y="111380"/>
                    <a:pt x="102939" y="117231"/>
                    <a:pt x="93224" y="11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428;p56">
              <a:extLst>
                <a:ext uri="{FF2B5EF4-FFF2-40B4-BE49-F238E27FC236}">
                  <a16:creationId xmlns:a16="http://schemas.microsoft.com/office/drawing/2014/main" id="{A4531D14-F18C-50DE-3C16-F85B4E619E4F}"/>
                </a:ext>
              </a:extLst>
            </p:cNvPr>
            <p:cNvSpPr/>
            <p:nvPr/>
          </p:nvSpPr>
          <p:spPr>
            <a:xfrm>
              <a:off x="2213131" y="4246556"/>
              <a:ext cx="144000" cy="72000"/>
            </a:xfrm>
            <a:custGeom>
              <a:avLst/>
              <a:gdLst/>
              <a:ahLst/>
              <a:cxnLst/>
              <a:rect l="l" t="t" r="r" b="b"/>
              <a:pathLst>
                <a:path w="144000" h="72000" extrusionOk="0">
                  <a:moveTo>
                    <a:pt x="114000" y="66000"/>
                  </a:moveTo>
                  <a:lnTo>
                    <a:pt x="42000" y="66000"/>
                  </a:ln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lnTo>
                    <a:pt x="114000" y="18000"/>
                  </a:lnTo>
                  <a:cubicBezTo>
                    <a:pt x="127255" y="18000"/>
                    <a:pt x="138000" y="28745"/>
                    <a:pt x="138000" y="42000"/>
                  </a:cubicBezTo>
                  <a:cubicBezTo>
                    <a:pt x="138000" y="55255"/>
                    <a:pt x="127255" y="66000"/>
                    <a:pt x="114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7" name="ZoneTexte 1586">
            <a:extLst>
              <a:ext uri="{FF2B5EF4-FFF2-40B4-BE49-F238E27FC236}">
                <a16:creationId xmlns:a16="http://schemas.microsoft.com/office/drawing/2014/main" id="{7F2130E8-A050-1AD0-2143-F24B86B36B7A}"/>
              </a:ext>
            </a:extLst>
          </p:cNvPr>
          <p:cNvSpPr txBox="1"/>
          <p:nvPr/>
        </p:nvSpPr>
        <p:spPr>
          <a:xfrm>
            <a:off x="1820083" y="1976298"/>
            <a:ext cx="102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PLAYFUL</a:t>
            </a:r>
          </a:p>
        </p:txBody>
      </p:sp>
      <p:sp>
        <p:nvSpPr>
          <p:cNvPr id="1588" name="ZoneTexte 1587">
            <a:extLst>
              <a:ext uri="{FF2B5EF4-FFF2-40B4-BE49-F238E27FC236}">
                <a16:creationId xmlns:a16="http://schemas.microsoft.com/office/drawing/2014/main" id="{3D30B1B8-B1FC-DCAA-FAD7-33B2F11A907D}"/>
              </a:ext>
            </a:extLst>
          </p:cNvPr>
          <p:cNvSpPr txBox="1"/>
          <p:nvPr/>
        </p:nvSpPr>
        <p:spPr>
          <a:xfrm>
            <a:off x="1456983" y="3334538"/>
            <a:ext cx="1735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COLLABORATIVE</a:t>
            </a:r>
          </a:p>
        </p:txBody>
      </p:sp>
      <p:sp>
        <p:nvSpPr>
          <p:cNvPr id="1589" name="ZoneTexte 1588">
            <a:extLst>
              <a:ext uri="{FF2B5EF4-FFF2-40B4-BE49-F238E27FC236}">
                <a16:creationId xmlns:a16="http://schemas.microsoft.com/office/drawing/2014/main" id="{9F0575C0-C95C-D6CC-5154-E7AF277C1182}"/>
              </a:ext>
            </a:extLst>
          </p:cNvPr>
          <p:cNvSpPr txBox="1"/>
          <p:nvPr/>
        </p:nvSpPr>
        <p:spPr>
          <a:xfrm>
            <a:off x="1860254" y="4713640"/>
            <a:ext cx="957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VISUAL</a:t>
            </a:r>
          </a:p>
        </p:txBody>
      </p:sp>
      <p:sp>
        <p:nvSpPr>
          <p:cNvPr id="1590" name="ZoneTexte 1589">
            <a:extLst>
              <a:ext uri="{FF2B5EF4-FFF2-40B4-BE49-F238E27FC236}">
                <a16:creationId xmlns:a16="http://schemas.microsoft.com/office/drawing/2014/main" id="{486B705D-48D9-8F8C-7774-C71C4EBED6AB}"/>
              </a:ext>
            </a:extLst>
          </p:cNvPr>
          <p:cNvSpPr txBox="1"/>
          <p:nvPr/>
        </p:nvSpPr>
        <p:spPr>
          <a:xfrm>
            <a:off x="3352870" y="1988395"/>
            <a:ext cx="11806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CREATIVE</a:t>
            </a:r>
          </a:p>
        </p:txBody>
      </p:sp>
      <p:sp>
        <p:nvSpPr>
          <p:cNvPr id="1591" name="ZoneTexte 1590">
            <a:extLst>
              <a:ext uri="{FF2B5EF4-FFF2-40B4-BE49-F238E27FC236}">
                <a16:creationId xmlns:a16="http://schemas.microsoft.com/office/drawing/2014/main" id="{E150A89B-E639-B37A-5860-1CBCD9A5AE6D}"/>
              </a:ext>
            </a:extLst>
          </p:cNvPr>
          <p:cNvSpPr txBox="1"/>
          <p:nvPr/>
        </p:nvSpPr>
        <p:spPr>
          <a:xfrm>
            <a:off x="3522605" y="3315310"/>
            <a:ext cx="916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SIMPLE</a:t>
            </a:r>
          </a:p>
        </p:txBody>
      </p:sp>
      <p:sp>
        <p:nvSpPr>
          <p:cNvPr id="1592" name="ZoneTexte 1591">
            <a:extLst>
              <a:ext uri="{FF2B5EF4-FFF2-40B4-BE49-F238E27FC236}">
                <a16:creationId xmlns:a16="http://schemas.microsoft.com/office/drawing/2014/main" id="{4CA710F5-ADA6-1866-CAAA-BDC0AAEC2C6D}"/>
              </a:ext>
            </a:extLst>
          </p:cNvPr>
          <p:cNvSpPr txBox="1"/>
          <p:nvPr/>
        </p:nvSpPr>
        <p:spPr>
          <a:xfrm>
            <a:off x="3406111" y="4683084"/>
            <a:ext cx="1197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04C2C0"/>
                </a:solidFill>
              </a:rPr>
              <a:t>SCIENTIFIC</a:t>
            </a:r>
          </a:p>
        </p:txBody>
      </p:sp>
      <p:cxnSp>
        <p:nvCxnSpPr>
          <p:cNvPr id="1596" name="Google Shape;517;p58">
            <a:extLst>
              <a:ext uri="{FF2B5EF4-FFF2-40B4-BE49-F238E27FC236}">
                <a16:creationId xmlns:a16="http://schemas.microsoft.com/office/drawing/2014/main" id="{B2121D79-2F5A-54E7-71E3-8D33637149E2}"/>
              </a:ext>
            </a:extLst>
          </p:cNvPr>
          <p:cNvCxnSpPr>
            <a:cxnSpLocks/>
          </p:cNvCxnSpPr>
          <p:nvPr/>
        </p:nvCxnSpPr>
        <p:spPr>
          <a:xfrm>
            <a:off x="5732061" y="1670111"/>
            <a:ext cx="0" cy="4377763"/>
          </a:xfrm>
          <a:prstGeom prst="straightConnector1">
            <a:avLst/>
          </a:prstGeom>
          <a:noFill/>
          <a:ln w="57150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F0D5883F-C532-485C-FCC7-99B118B9E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/>
        </p:blipFill>
        <p:spPr bwMode="auto">
          <a:xfrm>
            <a:off x="183946" y="6435581"/>
            <a:ext cx="975288" cy="3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261;p50">
            <a:extLst>
              <a:ext uri="{FF2B5EF4-FFF2-40B4-BE49-F238E27FC236}">
                <a16:creationId xmlns:a16="http://schemas.microsoft.com/office/drawing/2014/main" id="{2B682C49-F2B6-66E1-98DB-56035B3A12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29849" y="6387722"/>
            <a:ext cx="975288" cy="40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56"/>
          <p:cNvGrpSpPr/>
          <p:nvPr/>
        </p:nvGrpSpPr>
        <p:grpSpPr>
          <a:xfrm>
            <a:off x="9246540" y="1259334"/>
            <a:ext cx="1091689" cy="1021247"/>
            <a:chOff x="8910393" y="1236543"/>
            <a:chExt cx="1441555" cy="1441014"/>
          </a:xfrm>
        </p:grpSpPr>
        <p:sp>
          <p:nvSpPr>
            <p:cNvPr id="358" name="Google Shape;358;p56"/>
            <p:cNvSpPr/>
            <p:nvPr/>
          </p:nvSpPr>
          <p:spPr>
            <a:xfrm>
              <a:off x="8937834" y="1756074"/>
              <a:ext cx="1380705" cy="813176"/>
            </a:xfrm>
            <a:custGeom>
              <a:avLst/>
              <a:gdLst/>
              <a:ahLst/>
              <a:cxnLst/>
              <a:rect l="l" t="t" r="r" b="b"/>
              <a:pathLst>
                <a:path w="1380705" h="813176" extrusionOk="0">
                  <a:moveTo>
                    <a:pt x="1382127" y="407215"/>
                  </a:moveTo>
                  <a:cubicBezTo>
                    <a:pt x="1382127" y="182666"/>
                    <a:pt x="1072874" y="627"/>
                    <a:pt x="691376" y="627"/>
                  </a:cubicBezTo>
                  <a:cubicBezTo>
                    <a:pt x="309892" y="627"/>
                    <a:pt x="627" y="182666"/>
                    <a:pt x="627" y="407215"/>
                  </a:cubicBezTo>
                  <a:cubicBezTo>
                    <a:pt x="627" y="631773"/>
                    <a:pt x="309892" y="813803"/>
                    <a:pt x="691376" y="813803"/>
                  </a:cubicBezTo>
                  <a:cubicBezTo>
                    <a:pt x="1072874" y="813803"/>
                    <a:pt x="1382127" y="631773"/>
                    <a:pt x="1382127" y="407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6"/>
            <p:cNvSpPr/>
            <p:nvPr/>
          </p:nvSpPr>
          <p:spPr>
            <a:xfrm>
              <a:off x="9312348" y="1846427"/>
              <a:ext cx="632470" cy="632470"/>
            </a:xfrm>
            <a:custGeom>
              <a:avLst/>
              <a:gdLst/>
              <a:ahLst/>
              <a:cxnLst/>
              <a:rect l="l" t="t" r="r" b="b"/>
              <a:pathLst>
                <a:path w="632470" h="632470" extrusionOk="0">
                  <a:moveTo>
                    <a:pt x="633098" y="316862"/>
                  </a:moveTo>
                  <a:cubicBezTo>
                    <a:pt x="633098" y="491512"/>
                    <a:pt x="491515" y="633098"/>
                    <a:pt x="316862" y="633098"/>
                  </a:cubicBezTo>
                  <a:cubicBezTo>
                    <a:pt x="142213" y="633098"/>
                    <a:pt x="627" y="491512"/>
                    <a:pt x="627" y="316862"/>
                  </a:cubicBezTo>
                  <a:cubicBezTo>
                    <a:pt x="627" y="142210"/>
                    <a:pt x="142213" y="627"/>
                    <a:pt x="316862" y="627"/>
                  </a:cubicBezTo>
                  <a:cubicBezTo>
                    <a:pt x="491515" y="627"/>
                    <a:pt x="633098" y="142210"/>
                    <a:pt x="633098" y="316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6"/>
            <p:cNvSpPr/>
            <p:nvPr/>
          </p:nvSpPr>
          <p:spPr>
            <a:xfrm>
              <a:off x="9493054" y="2027132"/>
              <a:ext cx="271058" cy="271058"/>
            </a:xfrm>
            <a:custGeom>
              <a:avLst/>
              <a:gdLst/>
              <a:ahLst/>
              <a:cxnLst/>
              <a:rect l="l" t="t" r="r" b="b"/>
              <a:pathLst>
                <a:path w="271058" h="271058" extrusionOk="0">
                  <a:moveTo>
                    <a:pt x="271686" y="136156"/>
                  </a:moveTo>
                  <a:cubicBezTo>
                    <a:pt x="271686" y="211011"/>
                    <a:pt x="211014" y="271686"/>
                    <a:pt x="136156" y="271686"/>
                  </a:cubicBezTo>
                  <a:cubicBezTo>
                    <a:pt x="61313" y="271686"/>
                    <a:pt x="627" y="211011"/>
                    <a:pt x="627" y="136156"/>
                  </a:cubicBezTo>
                  <a:cubicBezTo>
                    <a:pt x="627" y="61310"/>
                    <a:pt x="61313" y="627"/>
                    <a:pt x="136156" y="627"/>
                  </a:cubicBezTo>
                  <a:cubicBezTo>
                    <a:pt x="211014" y="627"/>
                    <a:pt x="271686" y="61310"/>
                    <a:pt x="271686" y="136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6"/>
            <p:cNvSpPr/>
            <p:nvPr/>
          </p:nvSpPr>
          <p:spPr>
            <a:xfrm>
              <a:off x="10057760" y="1259132"/>
              <a:ext cx="271058" cy="1061647"/>
            </a:xfrm>
            <a:custGeom>
              <a:avLst/>
              <a:gdLst/>
              <a:ahLst/>
              <a:cxnLst/>
              <a:rect l="l" t="t" r="r" b="b"/>
              <a:pathLst>
                <a:path w="271058" h="1061647" extrusionOk="0">
                  <a:moveTo>
                    <a:pt x="627" y="627"/>
                  </a:moveTo>
                  <a:lnTo>
                    <a:pt x="271686" y="627"/>
                  </a:lnTo>
                  <a:lnTo>
                    <a:pt x="271686" y="847687"/>
                  </a:lnTo>
                  <a:lnTo>
                    <a:pt x="136156" y="1062275"/>
                  </a:lnTo>
                  <a:lnTo>
                    <a:pt x="627" y="8476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6"/>
            <p:cNvSpPr/>
            <p:nvPr/>
          </p:nvSpPr>
          <p:spPr>
            <a:xfrm>
              <a:off x="10148113" y="1394661"/>
              <a:ext cx="90352" cy="700235"/>
            </a:xfrm>
            <a:custGeom>
              <a:avLst/>
              <a:gdLst/>
              <a:ahLst/>
              <a:cxnLst/>
              <a:rect l="l" t="t" r="r" b="b"/>
              <a:pathLst>
                <a:path w="90352" h="700235" extrusionOk="0">
                  <a:moveTo>
                    <a:pt x="45803" y="700863"/>
                  </a:moveTo>
                  <a:lnTo>
                    <a:pt x="90980" y="666981"/>
                  </a:lnTo>
                  <a:lnTo>
                    <a:pt x="90980" y="627"/>
                  </a:lnTo>
                  <a:lnTo>
                    <a:pt x="627" y="627"/>
                  </a:lnTo>
                  <a:lnTo>
                    <a:pt x="627" y="666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6"/>
            <p:cNvSpPr/>
            <p:nvPr/>
          </p:nvSpPr>
          <p:spPr>
            <a:xfrm>
              <a:off x="10057760" y="1259132"/>
              <a:ext cx="271058" cy="135529"/>
            </a:xfrm>
            <a:custGeom>
              <a:avLst/>
              <a:gdLst/>
              <a:ahLst/>
              <a:cxnLst/>
              <a:rect l="l" t="t" r="r" b="b"/>
              <a:pathLst>
                <a:path w="271058" h="135529" extrusionOk="0">
                  <a:moveTo>
                    <a:pt x="627" y="627"/>
                  </a:moveTo>
                  <a:lnTo>
                    <a:pt x="627" y="136156"/>
                  </a:lnTo>
                  <a:lnTo>
                    <a:pt x="271686" y="136156"/>
                  </a:lnTo>
                  <a:lnTo>
                    <a:pt x="271686" y="6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6"/>
            <p:cNvSpPr/>
            <p:nvPr/>
          </p:nvSpPr>
          <p:spPr>
            <a:xfrm>
              <a:off x="10107702" y="2185250"/>
              <a:ext cx="172235" cy="135529"/>
            </a:xfrm>
            <a:custGeom>
              <a:avLst/>
              <a:gdLst/>
              <a:ahLst/>
              <a:cxnLst/>
              <a:rect l="l" t="t" r="r" b="b"/>
              <a:pathLst>
                <a:path w="172235" h="135529" extrusionOk="0">
                  <a:moveTo>
                    <a:pt x="86214" y="136156"/>
                  </a:moveTo>
                  <a:lnTo>
                    <a:pt x="171803" y="627"/>
                  </a:lnTo>
                  <a:lnTo>
                    <a:pt x="627" y="6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56"/>
            <p:cNvSpPr/>
            <p:nvPr/>
          </p:nvSpPr>
          <p:spPr>
            <a:xfrm>
              <a:off x="10057760" y="2061015"/>
              <a:ext cx="271058" cy="124235"/>
            </a:xfrm>
            <a:custGeom>
              <a:avLst/>
              <a:gdLst/>
              <a:ahLst/>
              <a:cxnLst/>
              <a:rect l="l" t="t" r="r" b="b"/>
              <a:pathLst>
                <a:path w="271058" h="124235" extrusionOk="0">
                  <a:moveTo>
                    <a:pt x="181333" y="627"/>
                  </a:moveTo>
                  <a:lnTo>
                    <a:pt x="136156" y="34509"/>
                  </a:lnTo>
                  <a:lnTo>
                    <a:pt x="90980" y="627"/>
                  </a:lnTo>
                  <a:lnTo>
                    <a:pt x="627" y="45803"/>
                  </a:lnTo>
                  <a:lnTo>
                    <a:pt x="50570" y="124862"/>
                  </a:lnTo>
                  <a:lnTo>
                    <a:pt x="221746" y="124862"/>
                  </a:lnTo>
                  <a:lnTo>
                    <a:pt x="271686" y="45803"/>
                  </a:lnTo>
                  <a:close/>
                </a:path>
              </a:pathLst>
            </a:custGeom>
            <a:solidFill>
              <a:srgbClr val="FFDE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56"/>
            <p:cNvSpPr/>
            <p:nvPr/>
          </p:nvSpPr>
          <p:spPr>
            <a:xfrm>
              <a:off x="9312348" y="1959543"/>
              <a:ext cx="211764" cy="203294"/>
            </a:xfrm>
            <a:custGeom>
              <a:avLst/>
              <a:gdLst/>
              <a:ahLst/>
              <a:cxnLst/>
              <a:rect l="l" t="t" r="r" b="b"/>
              <a:pathLst>
                <a:path w="211764" h="203294" extrusionOk="0">
                  <a:moveTo>
                    <a:pt x="213078" y="116668"/>
                  </a:moveTo>
                  <a:lnTo>
                    <a:pt x="74812" y="627"/>
                  </a:lnTo>
                  <a:cubicBezTo>
                    <a:pt x="26866" y="57451"/>
                    <a:pt x="596" y="129408"/>
                    <a:pt x="627" y="203746"/>
                  </a:cubicBezTo>
                  <a:lnTo>
                    <a:pt x="181333" y="203746"/>
                  </a:lnTo>
                  <a:cubicBezTo>
                    <a:pt x="181302" y="171882"/>
                    <a:pt x="192540" y="141033"/>
                    <a:pt x="213078" y="116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6"/>
            <p:cNvSpPr/>
            <p:nvPr/>
          </p:nvSpPr>
          <p:spPr>
            <a:xfrm>
              <a:off x="9386533" y="1851599"/>
              <a:ext cx="217411" cy="223058"/>
            </a:xfrm>
            <a:custGeom>
              <a:avLst/>
              <a:gdLst/>
              <a:ahLst/>
              <a:cxnLst/>
              <a:rect l="l" t="t" r="r" b="b"/>
              <a:pathLst>
                <a:path w="217411" h="223058" extrusionOk="0">
                  <a:moveTo>
                    <a:pt x="219163" y="178419"/>
                  </a:moveTo>
                  <a:lnTo>
                    <a:pt x="187819" y="627"/>
                  </a:lnTo>
                  <a:cubicBezTo>
                    <a:pt x="114661" y="13542"/>
                    <a:pt x="48395" y="51792"/>
                    <a:pt x="627" y="108669"/>
                  </a:cubicBezTo>
                  <a:lnTo>
                    <a:pt x="138892" y="224699"/>
                  </a:lnTo>
                  <a:cubicBezTo>
                    <a:pt x="159371" y="200313"/>
                    <a:pt x="187796" y="183925"/>
                    <a:pt x="219163" y="1784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6"/>
            <p:cNvSpPr/>
            <p:nvPr/>
          </p:nvSpPr>
          <p:spPr>
            <a:xfrm>
              <a:off x="8911948" y="1236543"/>
              <a:ext cx="1440000" cy="1355294"/>
            </a:xfrm>
            <a:custGeom>
              <a:avLst/>
              <a:gdLst/>
              <a:ahLst/>
              <a:cxnLst/>
              <a:rect l="l" t="t" r="r" b="b"/>
              <a:pathLst>
                <a:path w="1440000" h="1355294" extrusionOk="0">
                  <a:moveTo>
                    <a:pt x="1123850" y="627"/>
                  </a:moveTo>
                  <a:lnTo>
                    <a:pt x="1123850" y="607596"/>
                  </a:lnTo>
                  <a:cubicBezTo>
                    <a:pt x="1000476" y="535509"/>
                    <a:pt x="860150" y="497535"/>
                    <a:pt x="717262" y="497569"/>
                  </a:cubicBezTo>
                  <a:cubicBezTo>
                    <a:pt x="422203" y="498055"/>
                    <a:pt x="150451" y="658013"/>
                    <a:pt x="6792" y="915748"/>
                  </a:cubicBezTo>
                  <a:lnTo>
                    <a:pt x="627" y="926746"/>
                  </a:lnTo>
                  <a:lnTo>
                    <a:pt x="6792" y="937740"/>
                  </a:lnTo>
                  <a:cubicBezTo>
                    <a:pt x="125822" y="1152408"/>
                    <a:pt x="335580" y="1301690"/>
                    <a:pt x="577387" y="1343812"/>
                  </a:cubicBezTo>
                  <a:cubicBezTo>
                    <a:pt x="819208" y="1385933"/>
                    <a:pt x="1067083" y="1316370"/>
                    <a:pt x="1251683" y="1154590"/>
                  </a:cubicBezTo>
                  <a:lnTo>
                    <a:pt x="1221914" y="1120708"/>
                  </a:lnTo>
                  <a:cubicBezTo>
                    <a:pt x="1049227" y="1272032"/>
                    <a:pt x="817819" y="1337976"/>
                    <a:pt x="591307" y="1300400"/>
                  </a:cubicBezTo>
                  <a:cubicBezTo>
                    <a:pt x="364806" y="1262833"/>
                    <a:pt x="167072" y="1125714"/>
                    <a:pt x="52498" y="926746"/>
                  </a:cubicBezTo>
                  <a:cubicBezTo>
                    <a:pt x="189870" y="689479"/>
                    <a:pt x="443094" y="543209"/>
                    <a:pt x="717262" y="542746"/>
                  </a:cubicBezTo>
                  <a:cubicBezTo>
                    <a:pt x="861174" y="542647"/>
                    <a:pt x="1002165" y="583376"/>
                    <a:pt x="1123850" y="660207"/>
                  </a:cubicBezTo>
                  <a:lnTo>
                    <a:pt x="1123850" y="876826"/>
                  </a:lnTo>
                  <a:lnTo>
                    <a:pt x="1281968" y="1127171"/>
                  </a:lnTo>
                  <a:lnTo>
                    <a:pt x="1440086" y="876826"/>
                  </a:lnTo>
                  <a:lnTo>
                    <a:pt x="1440086" y="627"/>
                  </a:lnTo>
                  <a:close/>
                  <a:moveTo>
                    <a:pt x="1169027" y="181333"/>
                  </a:moveTo>
                  <a:lnTo>
                    <a:pt x="1214203" y="181333"/>
                  </a:lnTo>
                  <a:lnTo>
                    <a:pt x="1214203" y="811133"/>
                  </a:lnTo>
                  <a:lnTo>
                    <a:pt x="1169027" y="833722"/>
                  </a:lnTo>
                  <a:close/>
                  <a:moveTo>
                    <a:pt x="1281968" y="1042553"/>
                  </a:moveTo>
                  <a:lnTo>
                    <a:pt x="1237356" y="971922"/>
                  </a:lnTo>
                  <a:lnTo>
                    <a:pt x="1326583" y="971922"/>
                  </a:lnTo>
                  <a:close/>
                  <a:moveTo>
                    <a:pt x="1355117" y="926746"/>
                  </a:moveTo>
                  <a:lnTo>
                    <a:pt x="1208833" y="926746"/>
                  </a:lnTo>
                  <a:lnTo>
                    <a:pt x="1178878" y="879307"/>
                  </a:lnTo>
                  <a:lnTo>
                    <a:pt x="1234533" y="851546"/>
                  </a:lnTo>
                  <a:lnTo>
                    <a:pt x="1281968" y="887216"/>
                  </a:lnTo>
                  <a:lnTo>
                    <a:pt x="1329406" y="851546"/>
                  </a:lnTo>
                  <a:lnTo>
                    <a:pt x="1385061" y="879307"/>
                  </a:lnTo>
                  <a:close/>
                  <a:moveTo>
                    <a:pt x="1259380" y="813804"/>
                  </a:moveTo>
                  <a:lnTo>
                    <a:pt x="1259380" y="181333"/>
                  </a:lnTo>
                  <a:lnTo>
                    <a:pt x="1304556" y="181333"/>
                  </a:lnTo>
                  <a:lnTo>
                    <a:pt x="1304556" y="813804"/>
                  </a:lnTo>
                  <a:lnTo>
                    <a:pt x="1281968" y="830746"/>
                  </a:lnTo>
                  <a:close/>
                  <a:moveTo>
                    <a:pt x="1394909" y="833722"/>
                  </a:moveTo>
                  <a:lnTo>
                    <a:pt x="1349733" y="811133"/>
                  </a:lnTo>
                  <a:lnTo>
                    <a:pt x="1349733" y="181333"/>
                  </a:lnTo>
                  <a:lnTo>
                    <a:pt x="1394909" y="181333"/>
                  </a:lnTo>
                  <a:close/>
                  <a:moveTo>
                    <a:pt x="1394909" y="136156"/>
                  </a:moveTo>
                  <a:lnTo>
                    <a:pt x="1169027" y="136156"/>
                  </a:lnTo>
                  <a:lnTo>
                    <a:pt x="1169027" y="45803"/>
                  </a:lnTo>
                  <a:lnTo>
                    <a:pt x="1394909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6"/>
            <p:cNvSpPr/>
            <p:nvPr/>
          </p:nvSpPr>
          <p:spPr>
            <a:xfrm>
              <a:off x="9289760" y="1823838"/>
              <a:ext cx="677647" cy="677647"/>
            </a:xfrm>
            <a:custGeom>
              <a:avLst/>
              <a:gdLst/>
              <a:ahLst/>
              <a:cxnLst/>
              <a:rect l="l" t="t" r="r" b="b"/>
              <a:pathLst>
                <a:path w="677647" h="677647" extrusionOk="0">
                  <a:moveTo>
                    <a:pt x="627" y="339451"/>
                  </a:moveTo>
                  <a:cubicBezTo>
                    <a:pt x="627" y="526574"/>
                    <a:pt x="152327" y="678274"/>
                    <a:pt x="339451" y="678274"/>
                  </a:cubicBezTo>
                  <a:cubicBezTo>
                    <a:pt x="526577" y="678274"/>
                    <a:pt x="678274" y="526574"/>
                    <a:pt x="678274" y="339451"/>
                  </a:cubicBezTo>
                  <a:cubicBezTo>
                    <a:pt x="678274" y="152324"/>
                    <a:pt x="526577" y="627"/>
                    <a:pt x="339451" y="627"/>
                  </a:cubicBezTo>
                  <a:cubicBezTo>
                    <a:pt x="152414" y="836"/>
                    <a:pt x="839" y="152414"/>
                    <a:pt x="627" y="339451"/>
                  </a:cubicBezTo>
                  <a:close/>
                  <a:moveTo>
                    <a:pt x="266426" y="55355"/>
                  </a:moveTo>
                  <a:lnTo>
                    <a:pt x="290050" y="189352"/>
                  </a:lnTo>
                  <a:cubicBezTo>
                    <a:pt x="269427" y="196188"/>
                    <a:pt x="250444" y="207208"/>
                    <a:pt x="234285" y="221721"/>
                  </a:cubicBezTo>
                  <a:lnTo>
                    <a:pt x="129905" y="134126"/>
                  </a:lnTo>
                  <a:cubicBezTo>
                    <a:pt x="167371" y="95910"/>
                    <a:pt x="214588" y="68666"/>
                    <a:pt x="266426" y="55355"/>
                  </a:cubicBezTo>
                  <a:close/>
                  <a:moveTo>
                    <a:pt x="339451" y="226509"/>
                  </a:moveTo>
                  <a:cubicBezTo>
                    <a:pt x="401834" y="226509"/>
                    <a:pt x="452392" y="277079"/>
                    <a:pt x="452392" y="339451"/>
                  </a:cubicBezTo>
                  <a:cubicBezTo>
                    <a:pt x="452392" y="401822"/>
                    <a:pt x="401834" y="452392"/>
                    <a:pt x="339451" y="452392"/>
                  </a:cubicBezTo>
                  <a:cubicBezTo>
                    <a:pt x="277082" y="452392"/>
                    <a:pt x="226509" y="401822"/>
                    <a:pt x="226509" y="339451"/>
                  </a:cubicBezTo>
                  <a:cubicBezTo>
                    <a:pt x="226588" y="277101"/>
                    <a:pt x="277113" y="226586"/>
                    <a:pt x="339451" y="226509"/>
                  </a:cubicBezTo>
                  <a:close/>
                  <a:moveTo>
                    <a:pt x="100941" y="168791"/>
                  </a:moveTo>
                  <a:lnTo>
                    <a:pt x="205211" y="256298"/>
                  </a:lnTo>
                  <a:cubicBezTo>
                    <a:pt x="193742" y="274741"/>
                    <a:pt x="186220" y="295364"/>
                    <a:pt x="183143" y="316862"/>
                  </a:cubicBezTo>
                  <a:lnTo>
                    <a:pt x="46964" y="316862"/>
                  </a:lnTo>
                  <a:cubicBezTo>
                    <a:pt x="51010" y="263489"/>
                    <a:pt x="69693" y="212259"/>
                    <a:pt x="100941" y="168791"/>
                  </a:cubicBezTo>
                  <a:close/>
                  <a:moveTo>
                    <a:pt x="633098" y="339451"/>
                  </a:moveTo>
                  <a:cubicBezTo>
                    <a:pt x="633033" y="497105"/>
                    <a:pt x="508422" y="626533"/>
                    <a:pt x="350889" y="632612"/>
                  </a:cubicBezTo>
                  <a:cubicBezTo>
                    <a:pt x="193355" y="638677"/>
                    <a:pt x="59162" y="519219"/>
                    <a:pt x="46964" y="362039"/>
                  </a:cubicBezTo>
                  <a:lnTo>
                    <a:pt x="183143" y="362039"/>
                  </a:lnTo>
                  <a:cubicBezTo>
                    <a:pt x="195199" y="445587"/>
                    <a:pt x="270760" y="504924"/>
                    <a:pt x="354782" y="496840"/>
                  </a:cubicBezTo>
                  <a:cubicBezTo>
                    <a:pt x="438816" y="488756"/>
                    <a:pt x="501674" y="416092"/>
                    <a:pt x="497568" y="331773"/>
                  </a:cubicBezTo>
                  <a:cubicBezTo>
                    <a:pt x="493477" y="247466"/>
                    <a:pt x="423871" y="181234"/>
                    <a:pt x="339451" y="181333"/>
                  </a:cubicBezTo>
                  <a:cubicBezTo>
                    <a:pt x="337807" y="181333"/>
                    <a:pt x="336198" y="181542"/>
                    <a:pt x="334555" y="181587"/>
                  </a:cubicBezTo>
                  <a:lnTo>
                    <a:pt x="310851" y="47246"/>
                  </a:lnTo>
                  <a:cubicBezTo>
                    <a:pt x="320270" y="46343"/>
                    <a:pt x="329811" y="45803"/>
                    <a:pt x="339451" y="45803"/>
                  </a:cubicBezTo>
                  <a:cubicBezTo>
                    <a:pt x="501552" y="45990"/>
                    <a:pt x="632911" y="177352"/>
                    <a:pt x="633098" y="3394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6"/>
            <p:cNvSpPr/>
            <p:nvPr/>
          </p:nvSpPr>
          <p:spPr>
            <a:xfrm>
              <a:off x="9716677" y="2375440"/>
              <a:ext cx="561882" cy="302117"/>
            </a:xfrm>
            <a:custGeom>
              <a:avLst/>
              <a:gdLst/>
              <a:ahLst/>
              <a:cxnLst/>
              <a:rect l="l" t="t" r="r" b="b"/>
              <a:pathLst>
                <a:path w="561882" h="302117" extrusionOk="0">
                  <a:moveTo>
                    <a:pt x="627" y="257678"/>
                  </a:moveTo>
                  <a:lnTo>
                    <a:pt x="5280" y="302635"/>
                  </a:lnTo>
                  <a:cubicBezTo>
                    <a:pt x="216647" y="280498"/>
                    <a:pt x="413478" y="184696"/>
                    <a:pt x="561318" y="32027"/>
                  </a:cubicBezTo>
                  <a:lnTo>
                    <a:pt x="528836" y="627"/>
                  </a:lnTo>
                  <a:cubicBezTo>
                    <a:pt x="388399" y="145663"/>
                    <a:pt x="201417" y="236668"/>
                    <a:pt x="627" y="257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6"/>
            <p:cNvSpPr/>
            <p:nvPr/>
          </p:nvSpPr>
          <p:spPr>
            <a:xfrm>
              <a:off x="8910393" y="1713156"/>
              <a:ext cx="386823" cy="313411"/>
            </a:xfrm>
            <a:custGeom>
              <a:avLst/>
              <a:gdLst/>
              <a:ahLst/>
              <a:cxnLst/>
              <a:rect l="l" t="t" r="r" b="b"/>
              <a:pathLst>
                <a:path w="386823" h="313411" extrusionOk="0">
                  <a:moveTo>
                    <a:pt x="388718" y="42254"/>
                  </a:moveTo>
                  <a:lnTo>
                    <a:pt x="371280" y="627"/>
                  </a:lnTo>
                  <a:cubicBezTo>
                    <a:pt x="224811" y="61886"/>
                    <a:pt x="97002" y="160532"/>
                    <a:pt x="627" y="286687"/>
                  </a:cubicBezTo>
                  <a:lnTo>
                    <a:pt x="36660" y="314084"/>
                  </a:lnTo>
                  <a:cubicBezTo>
                    <a:pt x="128193" y="194217"/>
                    <a:pt x="249594" y="100478"/>
                    <a:pt x="388718" y="422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6"/>
            <p:cNvSpPr/>
            <p:nvPr/>
          </p:nvSpPr>
          <p:spPr>
            <a:xfrm>
              <a:off x="9396901" y="1644465"/>
              <a:ext cx="186352" cy="73411"/>
            </a:xfrm>
            <a:custGeom>
              <a:avLst/>
              <a:gdLst/>
              <a:ahLst/>
              <a:cxnLst/>
              <a:rect l="l" t="t" r="r" b="b"/>
              <a:pathLst>
                <a:path w="186352" h="73411" extrusionOk="0">
                  <a:moveTo>
                    <a:pt x="188191" y="45803"/>
                  </a:moveTo>
                  <a:lnTo>
                    <a:pt x="186074" y="627"/>
                  </a:lnTo>
                  <a:cubicBezTo>
                    <a:pt x="123405" y="3682"/>
                    <a:pt x="61243" y="13401"/>
                    <a:pt x="627" y="29602"/>
                  </a:cubicBezTo>
                  <a:lnTo>
                    <a:pt x="12229" y="73245"/>
                  </a:lnTo>
                  <a:cubicBezTo>
                    <a:pt x="69747" y="57894"/>
                    <a:pt x="128733" y="48695"/>
                    <a:pt x="188191" y="458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6"/>
            <p:cNvSpPr/>
            <p:nvPr/>
          </p:nvSpPr>
          <p:spPr>
            <a:xfrm>
              <a:off x="9673760" y="1281720"/>
              <a:ext cx="316235" cy="45176"/>
            </a:xfrm>
            <a:custGeom>
              <a:avLst/>
              <a:gdLst/>
              <a:ahLst/>
              <a:cxnLst/>
              <a:rect l="l" t="t" r="r" b="b"/>
              <a:pathLst>
                <a:path w="316235" h="45176" extrusionOk="0">
                  <a:moveTo>
                    <a:pt x="627" y="627"/>
                  </a:moveTo>
                  <a:lnTo>
                    <a:pt x="316862" y="627"/>
                  </a:lnTo>
                  <a:lnTo>
                    <a:pt x="316862" y="45803"/>
                  </a:lnTo>
                  <a:lnTo>
                    <a:pt x="627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6"/>
            <p:cNvSpPr/>
            <p:nvPr/>
          </p:nvSpPr>
          <p:spPr>
            <a:xfrm>
              <a:off x="9764113" y="1394661"/>
              <a:ext cx="225882" cy="45176"/>
            </a:xfrm>
            <a:custGeom>
              <a:avLst/>
              <a:gdLst/>
              <a:ahLst/>
              <a:cxnLst/>
              <a:rect l="l" t="t" r="r" b="b"/>
              <a:pathLst>
                <a:path w="225882" h="45176" extrusionOk="0">
                  <a:moveTo>
                    <a:pt x="627" y="627"/>
                  </a:moveTo>
                  <a:lnTo>
                    <a:pt x="226509" y="627"/>
                  </a:lnTo>
                  <a:lnTo>
                    <a:pt x="226509" y="45803"/>
                  </a:lnTo>
                  <a:lnTo>
                    <a:pt x="627" y="45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6"/>
            <p:cNvSpPr/>
            <p:nvPr/>
          </p:nvSpPr>
          <p:spPr>
            <a:xfrm>
              <a:off x="9854466" y="1507602"/>
              <a:ext cx="135529" cy="45176"/>
            </a:xfrm>
            <a:custGeom>
              <a:avLst/>
              <a:gdLst/>
              <a:ahLst/>
              <a:cxnLst/>
              <a:rect l="l" t="t" r="r" b="b"/>
              <a:pathLst>
                <a:path w="135529" h="45176" extrusionOk="0">
                  <a:moveTo>
                    <a:pt x="627" y="627"/>
                  </a:moveTo>
                  <a:lnTo>
                    <a:pt x="136156" y="627"/>
                  </a:lnTo>
                  <a:lnTo>
                    <a:pt x="136156" y="45804"/>
                  </a:lnTo>
                  <a:lnTo>
                    <a:pt x="627" y="458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56"/>
          <p:cNvGrpSpPr/>
          <p:nvPr/>
        </p:nvGrpSpPr>
        <p:grpSpPr>
          <a:xfrm>
            <a:off x="5614138" y="3966272"/>
            <a:ext cx="964969" cy="845311"/>
            <a:chOff x="5391432" y="3934062"/>
            <a:chExt cx="1439608" cy="1265625"/>
          </a:xfrm>
        </p:grpSpPr>
        <p:sp>
          <p:nvSpPr>
            <p:cNvPr id="377" name="Google Shape;377;p56"/>
            <p:cNvSpPr/>
            <p:nvPr/>
          </p:nvSpPr>
          <p:spPr>
            <a:xfrm>
              <a:off x="5568228" y="3977113"/>
              <a:ext cx="1262812" cy="981562"/>
            </a:xfrm>
            <a:custGeom>
              <a:avLst/>
              <a:gdLst/>
              <a:ahLst/>
              <a:cxnLst/>
              <a:rect l="l" t="t" r="r" b="b"/>
              <a:pathLst>
                <a:path w="1262812" h="981562" extrusionOk="0">
                  <a:moveTo>
                    <a:pt x="1219940" y="44522"/>
                  </a:moveTo>
                  <a:cubicBezTo>
                    <a:pt x="1278460" y="103042"/>
                    <a:pt x="1278460" y="198265"/>
                    <a:pt x="1219940" y="256785"/>
                  </a:cubicBezTo>
                  <a:lnTo>
                    <a:pt x="523633" y="953089"/>
                  </a:lnTo>
                  <a:cubicBezTo>
                    <a:pt x="504240" y="972482"/>
                    <a:pt x="478770" y="982176"/>
                    <a:pt x="453300" y="982176"/>
                  </a:cubicBezTo>
                  <a:cubicBezTo>
                    <a:pt x="427830" y="982176"/>
                    <a:pt x="402360" y="972482"/>
                    <a:pt x="382968" y="953089"/>
                  </a:cubicBezTo>
                  <a:lnTo>
                    <a:pt x="44512" y="614633"/>
                  </a:lnTo>
                  <a:cubicBezTo>
                    <a:pt x="-14008" y="556113"/>
                    <a:pt x="-14008" y="460891"/>
                    <a:pt x="44512" y="402371"/>
                  </a:cubicBezTo>
                  <a:cubicBezTo>
                    <a:pt x="103032" y="343851"/>
                    <a:pt x="198254" y="343851"/>
                    <a:pt x="256774" y="402371"/>
                  </a:cubicBezTo>
                  <a:lnTo>
                    <a:pt x="453300" y="598858"/>
                  </a:lnTo>
                  <a:lnTo>
                    <a:pt x="1007678" y="44522"/>
                  </a:lnTo>
                  <a:cubicBezTo>
                    <a:pt x="1036956" y="15281"/>
                    <a:pt x="1075355" y="622"/>
                    <a:pt x="1113827" y="622"/>
                  </a:cubicBezTo>
                  <a:cubicBezTo>
                    <a:pt x="1152223" y="622"/>
                    <a:pt x="1190698" y="15281"/>
                    <a:pt x="1219940" y="44522"/>
                  </a:cubicBezTo>
                  <a:close/>
                  <a:moveTo>
                    <a:pt x="1165535" y="202382"/>
                  </a:moveTo>
                  <a:cubicBezTo>
                    <a:pt x="1194045" y="173836"/>
                    <a:pt x="1194045" y="127435"/>
                    <a:pt x="1165535" y="98925"/>
                  </a:cubicBezTo>
                  <a:cubicBezTo>
                    <a:pt x="1137025" y="70414"/>
                    <a:pt x="1090588" y="70414"/>
                    <a:pt x="1062077" y="98925"/>
                  </a:cubicBezTo>
                  <a:lnTo>
                    <a:pt x="502089" y="658916"/>
                  </a:lnTo>
                  <a:cubicBezTo>
                    <a:pt x="489047" y="671957"/>
                    <a:pt x="471733" y="679115"/>
                    <a:pt x="453303" y="679115"/>
                  </a:cubicBezTo>
                  <a:cubicBezTo>
                    <a:pt x="434873" y="679115"/>
                    <a:pt x="417562" y="671960"/>
                    <a:pt x="404557" y="658916"/>
                  </a:cubicBezTo>
                  <a:lnTo>
                    <a:pt x="202375" y="456773"/>
                  </a:lnTo>
                  <a:cubicBezTo>
                    <a:pt x="188101" y="442500"/>
                    <a:pt x="169401" y="435381"/>
                    <a:pt x="150664" y="435381"/>
                  </a:cubicBezTo>
                  <a:cubicBezTo>
                    <a:pt x="131927" y="435381"/>
                    <a:pt x="113190" y="442500"/>
                    <a:pt x="98917" y="456773"/>
                  </a:cubicBezTo>
                  <a:cubicBezTo>
                    <a:pt x="70407" y="485283"/>
                    <a:pt x="70407" y="531681"/>
                    <a:pt x="98917" y="560231"/>
                  </a:cubicBezTo>
                  <a:lnTo>
                    <a:pt x="437373" y="898687"/>
                  </a:lnTo>
                  <a:cubicBezTo>
                    <a:pt x="446145" y="907459"/>
                    <a:pt x="460458" y="907459"/>
                    <a:pt x="469230" y="898687"/>
                  </a:cubicBezTo>
                  <a:lnTo>
                    <a:pt x="1165535" y="2023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6"/>
            <p:cNvSpPr/>
            <p:nvPr/>
          </p:nvSpPr>
          <p:spPr>
            <a:xfrm>
              <a:off x="5645140" y="4054032"/>
              <a:ext cx="1108125" cy="826875"/>
            </a:xfrm>
            <a:custGeom>
              <a:avLst/>
              <a:gdLst/>
              <a:ahLst/>
              <a:cxnLst/>
              <a:rect l="l" t="t" r="r" b="b"/>
              <a:pathLst>
                <a:path w="1108125" h="826875" extrusionOk="0">
                  <a:moveTo>
                    <a:pt x="1088623" y="22005"/>
                  </a:moveTo>
                  <a:cubicBezTo>
                    <a:pt x="1117133" y="50515"/>
                    <a:pt x="1117133" y="96913"/>
                    <a:pt x="1088623" y="125463"/>
                  </a:cubicBezTo>
                  <a:lnTo>
                    <a:pt x="392318" y="821767"/>
                  </a:lnTo>
                  <a:cubicBezTo>
                    <a:pt x="383546" y="830540"/>
                    <a:pt x="369233" y="830540"/>
                    <a:pt x="360461" y="821767"/>
                  </a:cubicBezTo>
                  <a:lnTo>
                    <a:pt x="22005" y="483311"/>
                  </a:lnTo>
                  <a:cubicBezTo>
                    <a:pt x="-6505" y="454764"/>
                    <a:pt x="-6505" y="408364"/>
                    <a:pt x="22005" y="379853"/>
                  </a:cubicBezTo>
                  <a:cubicBezTo>
                    <a:pt x="36278" y="365580"/>
                    <a:pt x="55015" y="358461"/>
                    <a:pt x="73752" y="358461"/>
                  </a:cubicBezTo>
                  <a:cubicBezTo>
                    <a:pt x="92489" y="358461"/>
                    <a:pt x="111186" y="365580"/>
                    <a:pt x="125463" y="379853"/>
                  </a:cubicBezTo>
                  <a:lnTo>
                    <a:pt x="327645" y="581996"/>
                  </a:lnTo>
                  <a:cubicBezTo>
                    <a:pt x="340650" y="595038"/>
                    <a:pt x="357964" y="602195"/>
                    <a:pt x="376391" y="602195"/>
                  </a:cubicBezTo>
                  <a:cubicBezTo>
                    <a:pt x="394819" y="602195"/>
                    <a:pt x="412132" y="595040"/>
                    <a:pt x="425177" y="581996"/>
                  </a:cubicBezTo>
                  <a:lnTo>
                    <a:pt x="985168" y="22005"/>
                  </a:lnTo>
                  <a:cubicBezTo>
                    <a:pt x="1013675" y="-6505"/>
                    <a:pt x="1060115" y="-6505"/>
                    <a:pt x="1088623" y="22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6"/>
            <p:cNvSpPr/>
            <p:nvPr/>
          </p:nvSpPr>
          <p:spPr>
            <a:xfrm>
              <a:off x="5391432" y="3934062"/>
              <a:ext cx="1265625" cy="1265625"/>
            </a:xfrm>
            <a:custGeom>
              <a:avLst/>
              <a:gdLst/>
              <a:ahLst/>
              <a:cxnLst/>
              <a:rect l="l" t="t" r="r" b="b"/>
              <a:pathLst>
                <a:path w="1265625" h="1265625" extrusionOk="0">
                  <a:moveTo>
                    <a:pt x="1265460" y="588392"/>
                  </a:moveTo>
                  <a:cubicBezTo>
                    <a:pt x="1266537" y="603321"/>
                    <a:pt x="1267077" y="618596"/>
                    <a:pt x="1267077" y="633831"/>
                  </a:cubicBezTo>
                  <a:cubicBezTo>
                    <a:pt x="1267077" y="982983"/>
                    <a:pt x="983023" y="1267040"/>
                    <a:pt x="633868" y="1267040"/>
                  </a:cubicBezTo>
                  <a:cubicBezTo>
                    <a:pt x="284713" y="1267040"/>
                    <a:pt x="622" y="982983"/>
                    <a:pt x="622" y="633828"/>
                  </a:cubicBezTo>
                  <a:cubicBezTo>
                    <a:pt x="622" y="284673"/>
                    <a:pt x="284716" y="622"/>
                    <a:pt x="633868" y="622"/>
                  </a:cubicBezTo>
                  <a:cubicBezTo>
                    <a:pt x="772144" y="622"/>
                    <a:pt x="903494" y="44407"/>
                    <a:pt x="1013685" y="127201"/>
                  </a:cubicBezTo>
                  <a:cubicBezTo>
                    <a:pt x="1030689" y="139976"/>
                    <a:pt x="1034115" y="164099"/>
                    <a:pt x="1021340" y="181066"/>
                  </a:cubicBezTo>
                  <a:cubicBezTo>
                    <a:pt x="1008566" y="198071"/>
                    <a:pt x="984443" y="201496"/>
                    <a:pt x="967475" y="188722"/>
                  </a:cubicBezTo>
                  <a:cubicBezTo>
                    <a:pt x="870675" y="116005"/>
                    <a:pt x="755328" y="77569"/>
                    <a:pt x="633865" y="77569"/>
                  </a:cubicBezTo>
                  <a:cubicBezTo>
                    <a:pt x="327114" y="77569"/>
                    <a:pt x="77569" y="327114"/>
                    <a:pt x="77569" y="633828"/>
                  </a:cubicBezTo>
                  <a:cubicBezTo>
                    <a:pt x="77569" y="940543"/>
                    <a:pt x="327114" y="1190087"/>
                    <a:pt x="633868" y="1190087"/>
                  </a:cubicBezTo>
                  <a:cubicBezTo>
                    <a:pt x="940585" y="1190087"/>
                    <a:pt x="1190127" y="940543"/>
                    <a:pt x="1190127" y="633828"/>
                  </a:cubicBezTo>
                  <a:cubicBezTo>
                    <a:pt x="1190127" y="620438"/>
                    <a:pt x="1189626" y="607011"/>
                    <a:pt x="1188704" y="593930"/>
                  </a:cubicBezTo>
                  <a:cubicBezTo>
                    <a:pt x="1187165" y="572730"/>
                    <a:pt x="1203132" y="554302"/>
                    <a:pt x="1224293" y="552764"/>
                  </a:cubicBezTo>
                  <a:cubicBezTo>
                    <a:pt x="1245530" y="551265"/>
                    <a:pt x="1263921" y="567192"/>
                    <a:pt x="1265460" y="5883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6"/>
          <p:cNvGrpSpPr/>
          <p:nvPr/>
        </p:nvGrpSpPr>
        <p:grpSpPr>
          <a:xfrm>
            <a:off x="5592965" y="1241182"/>
            <a:ext cx="1007280" cy="966096"/>
            <a:chOff x="5338873" y="1281100"/>
            <a:chExt cx="1440000" cy="1440000"/>
          </a:xfrm>
        </p:grpSpPr>
        <p:sp>
          <p:nvSpPr>
            <p:cNvPr id="381" name="Google Shape;381;p56"/>
            <p:cNvSpPr/>
            <p:nvPr/>
          </p:nvSpPr>
          <p:spPr>
            <a:xfrm>
              <a:off x="5365513" y="1307759"/>
              <a:ext cx="542812" cy="843750"/>
            </a:xfrm>
            <a:custGeom>
              <a:avLst/>
              <a:gdLst/>
              <a:ahLst/>
              <a:cxnLst/>
              <a:rect l="l" t="t" r="r" b="b"/>
              <a:pathLst>
                <a:path w="542812" h="843750" extrusionOk="0">
                  <a:moveTo>
                    <a:pt x="432786" y="651870"/>
                  </a:moveTo>
                  <a:lnTo>
                    <a:pt x="468499" y="616258"/>
                  </a:lnTo>
                  <a:cubicBezTo>
                    <a:pt x="515623" y="569269"/>
                    <a:pt x="542103" y="505462"/>
                    <a:pt x="542103" y="438918"/>
                  </a:cubicBezTo>
                  <a:lnTo>
                    <a:pt x="542103" y="344714"/>
                  </a:lnTo>
                  <a:lnTo>
                    <a:pt x="542103" y="344714"/>
                  </a:lnTo>
                  <a:lnTo>
                    <a:pt x="542103" y="154890"/>
                  </a:lnTo>
                  <a:cubicBezTo>
                    <a:pt x="542103" y="126660"/>
                    <a:pt x="519220" y="103778"/>
                    <a:pt x="490991" y="103778"/>
                  </a:cubicBezTo>
                  <a:lnTo>
                    <a:pt x="490991" y="103778"/>
                  </a:lnTo>
                  <a:cubicBezTo>
                    <a:pt x="463968" y="103778"/>
                    <a:pt x="441899" y="124765"/>
                    <a:pt x="440062" y="151320"/>
                  </a:cubicBezTo>
                  <a:lnTo>
                    <a:pt x="440062" y="102799"/>
                  </a:lnTo>
                  <a:cubicBezTo>
                    <a:pt x="440062" y="76966"/>
                    <a:pt x="421435" y="54160"/>
                    <a:pt x="395819" y="50827"/>
                  </a:cubicBezTo>
                  <a:cubicBezTo>
                    <a:pt x="365756" y="46909"/>
                    <a:pt x="340016" y="69148"/>
                    <a:pt x="338022" y="97922"/>
                  </a:cubicBezTo>
                  <a:lnTo>
                    <a:pt x="338022" y="54413"/>
                  </a:lnTo>
                  <a:cubicBezTo>
                    <a:pt x="338022" y="28670"/>
                    <a:pt x="317162" y="4553"/>
                    <a:pt x="291514" y="2311"/>
                  </a:cubicBezTo>
                  <a:cubicBezTo>
                    <a:pt x="261215" y="-341"/>
                    <a:pt x="235802" y="23473"/>
                    <a:pt x="235802" y="53218"/>
                  </a:cubicBezTo>
                  <a:lnTo>
                    <a:pt x="235802" y="97922"/>
                  </a:lnTo>
                  <a:cubicBezTo>
                    <a:pt x="233810" y="69148"/>
                    <a:pt x="208065" y="46912"/>
                    <a:pt x="178005" y="50827"/>
                  </a:cubicBezTo>
                  <a:cubicBezTo>
                    <a:pt x="152388" y="54165"/>
                    <a:pt x="133761" y="76969"/>
                    <a:pt x="133761" y="102799"/>
                  </a:cubicBezTo>
                  <a:lnTo>
                    <a:pt x="133761" y="364277"/>
                  </a:lnTo>
                  <a:cubicBezTo>
                    <a:pt x="133761" y="373173"/>
                    <a:pt x="121043" y="374709"/>
                    <a:pt x="118925" y="366069"/>
                  </a:cubicBezTo>
                  <a:lnTo>
                    <a:pt x="105400" y="310905"/>
                  </a:lnTo>
                  <a:cubicBezTo>
                    <a:pt x="98819" y="284059"/>
                    <a:pt x="72812" y="265921"/>
                    <a:pt x="45570" y="270573"/>
                  </a:cubicBezTo>
                  <a:cubicBezTo>
                    <a:pt x="16592" y="275520"/>
                    <a:pt x="-2572" y="303370"/>
                    <a:pt x="3107" y="332170"/>
                  </a:cubicBezTo>
                  <a:lnTo>
                    <a:pt x="29870" y="467881"/>
                  </a:lnTo>
                  <a:cubicBezTo>
                    <a:pt x="39503" y="516737"/>
                    <a:pt x="63482" y="561608"/>
                    <a:pt x="98740" y="596770"/>
                  </a:cubicBezTo>
                  <a:lnTo>
                    <a:pt x="153994" y="651867"/>
                  </a:lnTo>
                  <a:lnTo>
                    <a:pt x="153994" y="843021"/>
                  </a:lnTo>
                  <a:lnTo>
                    <a:pt x="432775" y="843021"/>
                  </a:lnTo>
                  <a:lnTo>
                    <a:pt x="432786" y="6518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6"/>
            <p:cNvSpPr/>
            <p:nvPr/>
          </p:nvSpPr>
          <p:spPr>
            <a:xfrm>
              <a:off x="5365527" y="2151486"/>
              <a:ext cx="843750" cy="542812"/>
            </a:xfrm>
            <a:custGeom>
              <a:avLst/>
              <a:gdLst/>
              <a:ahLst/>
              <a:cxnLst/>
              <a:rect l="l" t="t" r="r" b="b"/>
              <a:pathLst>
                <a:path w="843750" h="542812" extrusionOk="0">
                  <a:moveTo>
                    <a:pt x="651864" y="111426"/>
                  </a:moveTo>
                  <a:lnTo>
                    <a:pt x="616252" y="75713"/>
                  </a:lnTo>
                  <a:cubicBezTo>
                    <a:pt x="569266" y="28589"/>
                    <a:pt x="505459" y="2109"/>
                    <a:pt x="438913" y="2109"/>
                  </a:cubicBezTo>
                  <a:lnTo>
                    <a:pt x="344708" y="2109"/>
                  </a:lnTo>
                  <a:lnTo>
                    <a:pt x="344708" y="2109"/>
                  </a:lnTo>
                  <a:lnTo>
                    <a:pt x="154890" y="2109"/>
                  </a:lnTo>
                  <a:cubicBezTo>
                    <a:pt x="126660" y="2109"/>
                    <a:pt x="103778" y="24992"/>
                    <a:pt x="103778" y="53221"/>
                  </a:cubicBezTo>
                  <a:lnTo>
                    <a:pt x="103778" y="53221"/>
                  </a:lnTo>
                  <a:cubicBezTo>
                    <a:pt x="103778" y="80243"/>
                    <a:pt x="124765" y="102313"/>
                    <a:pt x="151320" y="104153"/>
                  </a:cubicBezTo>
                  <a:lnTo>
                    <a:pt x="102799" y="104153"/>
                  </a:lnTo>
                  <a:cubicBezTo>
                    <a:pt x="76966" y="104153"/>
                    <a:pt x="54160" y="122780"/>
                    <a:pt x="50827" y="148396"/>
                  </a:cubicBezTo>
                  <a:cubicBezTo>
                    <a:pt x="46909" y="178459"/>
                    <a:pt x="69148" y="204199"/>
                    <a:pt x="97922" y="206193"/>
                  </a:cubicBezTo>
                  <a:lnTo>
                    <a:pt x="54413" y="206193"/>
                  </a:lnTo>
                  <a:cubicBezTo>
                    <a:pt x="28670" y="206193"/>
                    <a:pt x="4553" y="227053"/>
                    <a:pt x="2311" y="252700"/>
                  </a:cubicBezTo>
                  <a:cubicBezTo>
                    <a:pt x="-341" y="283002"/>
                    <a:pt x="23473" y="308413"/>
                    <a:pt x="53220" y="308413"/>
                  </a:cubicBezTo>
                  <a:lnTo>
                    <a:pt x="97925" y="308413"/>
                  </a:lnTo>
                  <a:cubicBezTo>
                    <a:pt x="69150" y="310404"/>
                    <a:pt x="46915" y="336150"/>
                    <a:pt x="50830" y="366210"/>
                  </a:cubicBezTo>
                  <a:cubicBezTo>
                    <a:pt x="54168" y="391826"/>
                    <a:pt x="76972" y="410453"/>
                    <a:pt x="102802" y="410453"/>
                  </a:cubicBezTo>
                  <a:lnTo>
                    <a:pt x="364280" y="410453"/>
                  </a:lnTo>
                  <a:cubicBezTo>
                    <a:pt x="373176" y="410453"/>
                    <a:pt x="374712" y="423172"/>
                    <a:pt x="366072" y="425289"/>
                  </a:cubicBezTo>
                  <a:lnTo>
                    <a:pt x="310907" y="438815"/>
                  </a:lnTo>
                  <a:cubicBezTo>
                    <a:pt x="284062" y="445396"/>
                    <a:pt x="265924" y="471403"/>
                    <a:pt x="270576" y="498645"/>
                  </a:cubicBezTo>
                  <a:cubicBezTo>
                    <a:pt x="275523" y="527622"/>
                    <a:pt x="303373" y="546787"/>
                    <a:pt x="332173" y="541108"/>
                  </a:cubicBezTo>
                  <a:lnTo>
                    <a:pt x="467884" y="514344"/>
                  </a:lnTo>
                  <a:cubicBezTo>
                    <a:pt x="516740" y="504712"/>
                    <a:pt x="561611" y="480732"/>
                    <a:pt x="596773" y="445475"/>
                  </a:cubicBezTo>
                  <a:lnTo>
                    <a:pt x="651870" y="390220"/>
                  </a:lnTo>
                  <a:lnTo>
                    <a:pt x="843024" y="390220"/>
                  </a:lnTo>
                  <a:lnTo>
                    <a:pt x="843024" y="111440"/>
                  </a:lnTo>
                  <a:lnTo>
                    <a:pt x="651864" y="1114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6"/>
            <p:cNvSpPr/>
            <p:nvPr/>
          </p:nvSpPr>
          <p:spPr>
            <a:xfrm>
              <a:off x="6209251" y="1850554"/>
              <a:ext cx="542812" cy="843750"/>
            </a:xfrm>
            <a:custGeom>
              <a:avLst/>
              <a:gdLst/>
              <a:ahLst/>
              <a:cxnLst/>
              <a:rect l="l" t="t" r="r" b="b"/>
              <a:pathLst>
                <a:path w="542812" h="843750" extrusionOk="0">
                  <a:moveTo>
                    <a:pt x="111426" y="193264"/>
                  </a:moveTo>
                  <a:lnTo>
                    <a:pt x="75713" y="228876"/>
                  </a:lnTo>
                  <a:cubicBezTo>
                    <a:pt x="28589" y="275864"/>
                    <a:pt x="2109" y="339671"/>
                    <a:pt x="2109" y="406215"/>
                  </a:cubicBezTo>
                  <a:lnTo>
                    <a:pt x="2109" y="500420"/>
                  </a:lnTo>
                  <a:lnTo>
                    <a:pt x="2109" y="500420"/>
                  </a:lnTo>
                  <a:lnTo>
                    <a:pt x="2109" y="690241"/>
                  </a:lnTo>
                  <a:cubicBezTo>
                    <a:pt x="2109" y="718470"/>
                    <a:pt x="24992" y="741353"/>
                    <a:pt x="53221" y="741353"/>
                  </a:cubicBezTo>
                  <a:lnTo>
                    <a:pt x="53221" y="741353"/>
                  </a:lnTo>
                  <a:cubicBezTo>
                    <a:pt x="80243" y="741353"/>
                    <a:pt x="102310" y="720366"/>
                    <a:pt x="104150" y="693810"/>
                  </a:cubicBezTo>
                  <a:lnTo>
                    <a:pt x="104150" y="742334"/>
                  </a:lnTo>
                  <a:cubicBezTo>
                    <a:pt x="104150" y="768167"/>
                    <a:pt x="122777" y="790973"/>
                    <a:pt x="148393" y="794306"/>
                  </a:cubicBezTo>
                  <a:cubicBezTo>
                    <a:pt x="178456" y="798224"/>
                    <a:pt x="204196" y="775986"/>
                    <a:pt x="206190" y="747211"/>
                  </a:cubicBezTo>
                  <a:lnTo>
                    <a:pt x="206190" y="790718"/>
                  </a:lnTo>
                  <a:cubicBezTo>
                    <a:pt x="206190" y="816460"/>
                    <a:pt x="227050" y="840578"/>
                    <a:pt x="252697" y="842822"/>
                  </a:cubicBezTo>
                  <a:cubicBezTo>
                    <a:pt x="282999" y="845474"/>
                    <a:pt x="308410" y="821661"/>
                    <a:pt x="308410" y="791913"/>
                  </a:cubicBezTo>
                  <a:lnTo>
                    <a:pt x="308410" y="747208"/>
                  </a:lnTo>
                  <a:cubicBezTo>
                    <a:pt x="310402" y="775983"/>
                    <a:pt x="336147" y="798218"/>
                    <a:pt x="366207" y="794303"/>
                  </a:cubicBezTo>
                  <a:cubicBezTo>
                    <a:pt x="391823" y="790965"/>
                    <a:pt x="410451" y="768161"/>
                    <a:pt x="410451" y="742331"/>
                  </a:cubicBezTo>
                  <a:lnTo>
                    <a:pt x="410451" y="480853"/>
                  </a:lnTo>
                  <a:cubicBezTo>
                    <a:pt x="410451" y="471957"/>
                    <a:pt x="423169" y="470422"/>
                    <a:pt x="425287" y="479062"/>
                  </a:cubicBezTo>
                  <a:lnTo>
                    <a:pt x="438812" y="534226"/>
                  </a:lnTo>
                  <a:cubicBezTo>
                    <a:pt x="445393" y="561071"/>
                    <a:pt x="471400" y="579209"/>
                    <a:pt x="498642" y="574557"/>
                  </a:cubicBezTo>
                  <a:cubicBezTo>
                    <a:pt x="527619" y="569610"/>
                    <a:pt x="546784" y="541761"/>
                    <a:pt x="541105" y="512961"/>
                  </a:cubicBezTo>
                  <a:lnTo>
                    <a:pt x="514342" y="377249"/>
                  </a:lnTo>
                  <a:cubicBezTo>
                    <a:pt x="504709" y="328393"/>
                    <a:pt x="480729" y="283523"/>
                    <a:pt x="445472" y="248361"/>
                  </a:cubicBezTo>
                  <a:lnTo>
                    <a:pt x="390218" y="193264"/>
                  </a:lnTo>
                  <a:lnTo>
                    <a:pt x="390218" y="2109"/>
                  </a:lnTo>
                  <a:lnTo>
                    <a:pt x="111434" y="2109"/>
                  </a:lnTo>
                  <a:lnTo>
                    <a:pt x="111426" y="1932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6"/>
            <p:cNvSpPr/>
            <p:nvPr/>
          </p:nvSpPr>
          <p:spPr>
            <a:xfrm>
              <a:off x="5905504" y="1307743"/>
              <a:ext cx="846562" cy="542812"/>
            </a:xfrm>
            <a:custGeom>
              <a:avLst/>
              <a:gdLst/>
              <a:ahLst/>
              <a:cxnLst/>
              <a:rect l="l" t="t" r="r" b="b"/>
              <a:pathLst>
                <a:path w="846562" h="542812" extrusionOk="0">
                  <a:moveTo>
                    <a:pt x="196079" y="432789"/>
                  </a:moveTo>
                  <a:lnTo>
                    <a:pt x="231691" y="468502"/>
                  </a:lnTo>
                  <a:cubicBezTo>
                    <a:pt x="278679" y="515626"/>
                    <a:pt x="342487" y="542105"/>
                    <a:pt x="409030" y="542105"/>
                  </a:cubicBezTo>
                  <a:lnTo>
                    <a:pt x="503235" y="542105"/>
                  </a:lnTo>
                  <a:lnTo>
                    <a:pt x="503235" y="542105"/>
                  </a:lnTo>
                  <a:lnTo>
                    <a:pt x="693056" y="542105"/>
                  </a:lnTo>
                  <a:cubicBezTo>
                    <a:pt x="721285" y="542105"/>
                    <a:pt x="744165" y="519223"/>
                    <a:pt x="744165" y="490994"/>
                  </a:cubicBezTo>
                  <a:lnTo>
                    <a:pt x="744165" y="490994"/>
                  </a:lnTo>
                  <a:cubicBezTo>
                    <a:pt x="744165" y="463971"/>
                    <a:pt x="723178" y="441902"/>
                    <a:pt x="696622" y="440062"/>
                  </a:cubicBezTo>
                  <a:lnTo>
                    <a:pt x="745147" y="440062"/>
                  </a:lnTo>
                  <a:cubicBezTo>
                    <a:pt x="770979" y="440062"/>
                    <a:pt x="793786" y="421435"/>
                    <a:pt x="797122" y="395819"/>
                  </a:cubicBezTo>
                  <a:cubicBezTo>
                    <a:pt x="801039" y="365756"/>
                    <a:pt x="778801" y="340016"/>
                    <a:pt x="750026" y="338022"/>
                  </a:cubicBezTo>
                  <a:lnTo>
                    <a:pt x="793533" y="338022"/>
                  </a:lnTo>
                  <a:cubicBezTo>
                    <a:pt x="819276" y="338022"/>
                    <a:pt x="843393" y="317162"/>
                    <a:pt x="845634" y="291514"/>
                  </a:cubicBezTo>
                  <a:cubicBezTo>
                    <a:pt x="848287" y="261212"/>
                    <a:pt x="824473" y="235802"/>
                    <a:pt x="794725" y="235802"/>
                  </a:cubicBezTo>
                  <a:lnTo>
                    <a:pt x="750021" y="235802"/>
                  </a:lnTo>
                  <a:cubicBezTo>
                    <a:pt x="778795" y="233810"/>
                    <a:pt x="801031" y="208065"/>
                    <a:pt x="797116" y="178005"/>
                  </a:cubicBezTo>
                  <a:cubicBezTo>
                    <a:pt x="793778" y="152388"/>
                    <a:pt x="770974" y="133761"/>
                    <a:pt x="745141" y="133761"/>
                  </a:cubicBezTo>
                  <a:lnTo>
                    <a:pt x="483663" y="133761"/>
                  </a:lnTo>
                  <a:cubicBezTo>
                    <a:pt x="474767" y="133761"/>
                    <a:pt x="473231" y="121043"/>
                    <a:pt x="481871" y="118925"/>
                  </a:cubicBezTo>
                  <a:lnTo>
                    <a:pt x="537036" y="105400"/>
                  </a:lnTo>
                  <a:cubicBezTo>
                    <a:pt x="563881" y="98819"/>
                    <a:pt x="582019" y="72812"/>
                    <a:pt x="577367" y="45570"/>
                  </a:cubicBezTo>
                  <a:cubicBezTo>
                    <a:pt x="572420" y="16592"/>
                    <a:pt x="544570" y="-2572"/>
                    <a:pt x="515770" y="3107"/>
                  </a:cubicBezTo>
                  <a:lnTo>
                    <a:pt x="380059" y="29870"/>
                  </a:lnTo>
                  <a:cubicBezTo>
                    <a:pt x="331203" y="39503"/>
                    <a:pt x="286332" y="63482"/>
                    <a:pt x="251170" y="98740"/>
                  </a:cubicBezTo>
                  <a:lnTo>
                    <a:pt x="196073" y="153994"/>
                  </a:lnTo>
                  <a:lnTo>
                    <a:pt x="2109" y="153994"/>
                  </a:lnTo>
                  <a:lnTo>
                    <a:pt x="2109" y="432775"/>
                  </a:lnTo>
                  <a:lnTo>
                    <a:pt x="196079" y="4327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6"/>
            <p:cNvSpPr/>
            <p:nvPr/>
          </p:nvSpPr>
          <p:spPr>
            <a:xfrm>
              <a:off x="5338873" y="12811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1440000" h="1440000" extrusionOk="0">
                  <a:moveTo>
                    <a:pt x="1439066" y="1076972"/>
                  </a:moveTo>
                  <a:lnTo>
                    <a:pt x="1412305" y="941260"/>
                  </a:lnTo>
                  <a:cubicBezTo>
                    <a:pt x="1401553" y="886726"/>
                    <a:pt x="1375062" y="837150"/>
                    <a:pt x="1335701" y="797896"/>
                  </a:cubicBezTo>
                  <a:lnTo>
                    <a:pt x="1288709" y="751040"/>
                  </a:lnTo>
                  <a:lnTo>
                    <a:pt x="1288709" y="591340"/>
                  </a:lnTo>
                  <a:cubicBezTo>
                    <a:pt x="1318078" y="579733"/>
                    <a:pt x="1338921" y="551082"/>
                    <a:pt x="1338921" y="517636"/>
                  </a:cubicBezTo>
                  <a:cubicBezTo>
                    <a:pt x="1338921" y="508608"/>
                    <a:pt x="1337383" y="499934"/>
                    <a:pt x="1334587" y="491843"/>
                  </a:cubicBezTo>
                  <a:cubicBezTo>
                    <a:pt x="1367862" y="482449"/>
                    <a:pt x="1392325" y="451835"/>
                    <a:pt x="1392325" y="415596"/>
                  </a:cubicBezTo>
                  <a:cubicBezTo>
                    <a:pt x="1392325" y="406025"/>
                    <a:pt x="1390618" y="396845"/>
                    <a:pt x="1387493" y="388343"/>
                  </a:cubicBezTo>
                  <a:cubicBezTo>
                    <a:pt x="1418377" y="377517"/>
                    <a:pt x="1440593" y="348090"/>
                    <a:pt x="1440593" y="313558"/>
                  </a:cubicBezTo>
                  <a:cubicBezTo>
                    <a:pt x="1440593" y="279026"/>
                    <a:pt x="1418377" y="249599"/>
                    <a:pt x="1387493" y="238774"/>
                  </a:cubicBezTo>
                  <a:cubicBezTo>
                    <a:pt x="1390618" y="230272"/>
                    <a:pt x="1392325" y="221092"/>
                    <a:pt x="1392325" y="211521"/>
                  </a:cubicBezTo>
                  <a:cubicBezTo>
                    <a:pt x="1392325" y="167828"/>
                    <a:pt x="1356778" y="132287"/>
                    <a:pt x="1313091" y="132287"/>
                  </a:cubicBezTo>
                  <a:lnTo>
                    <a:pt x="1154294" y="132287"/>
                  </a:lnTo>
                  <a:cubicBezTo>
                    <a:pt x="1168872" y="114678"/>
                    <a:pt x="1175883" y="91053"/>
                    <a:pt x="1171650" y="67054"/>
                  </a:cubicBezTo>
                  <a:cubicBezTo>
                    <a:pt x="1167870" y="45611"/>
                    <a:pt x="1155898" y="27026"/>
                    <a:pt x="1137937" y="14722"/>
                  </a:cubicBezTo>
                  <a:cubicBezTo>
                    <a:pt x="1119979" y="2414"/>
                    <a:pt x="1098320" y="-2044"/>
                    <a:pt x="1076968" y="2169"/>
                  </a:cubicBezTo>
                  <a:lnTo>
                    <a:pt x="941253" y="28930"/>
                  </a:lnTo>
                  <a:cubicBezTo>
                    <a:pt x="886716" y="39685"/>
                    <a:pt x="837143" y="66176"/>
                    <a:pt x="797892" y="105537"/>
                  </a:cubicBezTo>
                  <a:lnTo>
                    <a:pt x="751035" y="152528"/>
                  </a:lnTo>
                  <a:lnTo>
                    <a:pt x="591336" y="152528"/>
                  </a:lnTo>
                  <a:cubicBezTo>
                    <a:pt x="579729" y="123160"/>
                    <a:pt x="551078" y="102317"/>
                    <a:pt x="517634" y="102317"/>
                  </a:cubicBezTo>
                  <a:cubicBezTo>
                    <a:pt x="508606" y="102317"/>
                    <a:pt x="499933" y="103855"/>
                    <a:pt x="491841" y="106651"/>
                  </a:cubicBezTo>
                  <a:cubicBezTo>
                    <a:pt x="482447" y="73376"/>
                    <a:pt x="451833" y="48913"/>
                    <a:pt x="415597" y="48913"/>
                  </a:cubicBezTo>
                  <a:cubicBezTo>
                    <a:pt x="406026" y="48913"/>
                    <a:pt x="396846" y="50620"/>
                    <a:pt x="388344" y="53745"/>
                  </a:cubicBezTo>
                  <a:cubicBezTo>
                    <a:pt x="377518" y="22861"/>
                    <a:pt x="348091" y="645"/>
                    <a:pt x="313559" y="645"/>
                  </a:cubicBezTo>
                  <a:cubicBezTo>
                    <a:pt x="279028" y="645"/>
                    <a:pt x="249600" y="22864"/>
                    <a:pt x="238775" y="53748"/>
                  </a:cubicBezTo>
                  <a:cubicBezTo>
                    <a:pt x="230273" y="50623"/>
                    <a:pt x="221093" y="48916"/>
                    <a:pt x="211522" y="48916"/>
                  </a:cubicBezTo>
                  <a:cubicBezTo>
                    <a:pt x="167833" y="48916"/>
                    <a:pt x="132288" y="84460"/>
                    <a:pt x="132288" y="128150"/>
                  </a:cubicBezTo>
                  <a:lnTo>
                    <a:pt x="132288" y="286944"/>
                  </a:lnTo>
                  <a:cubicBezTo>
                    <a:pt x="114682" y="272369"/>
                    <a:pt x="91063" y="265360"/>
                    <a:pt x="67055" y="269590"/>
                  </a:cubicBezTo>
                  <a:cubicBezTo>
                    <a:pt x="45613" y="273370"/>
                    <a:pt x="27028" y="285343"/>
                    <a:pt x="14723" y="303304"/>
                  </a:cubicBezTo>
                  <a:cubicBezTo>
                    <a:pt x="2415" y="321262"/>
                    <a:pt x="-2042" y="342918"/>
                    <a:pt x="2168" y="364276"/>
                  </a:cubicBezTo>
                  <a:lnTo>
                    <a:pt x="28934" y="499988"/>
                  </a:lnTo>
                  <a:cubicBezTo>
                    <a:pt x="39689" y="554525"/>
                    <a:pt x="66180" y="604098"/>
                    <a:pt x="105538" y="643349"/>
                  </a:cubicBezTo>
                  <a:lnTo>
                    <a:pt x="152527" y="690205"/>
                  </a:lnTo>
                  <a:lnTo>
                    <a:pt x="152527" y="849902"/>
                  </a:lnTo>
                  <a:cubicBezTo>
                    <a:pt x="123156" y="861509"/>
                    <a:pt x="102313" y="890163"/>
                    <a:pt x="102313" y="923606"/>
                  </a:cubicBezTo>
                  <a:cubicBezTo>
                    <a:pt x="102313" y="932637"/>
                    <a:pt x="103851" y="941308"/>
                    <a:pt x="106647" y="949403"/>
                  </a:cubicBezTo>
                  <a:cubicBezTo>
                    <a:pt x="73372" y="958796"/>
                    <a:pt x="48909" y="989408"/>
                    <a:pt x="48909" y="1025647"/>
                  </a:cubicBezTo>
                  <a:cubicBezTo>
                    <a:pt x="48909" y="1035220"/>
                    <a:pt x="50616" y="1044400"/>
                    <a:pt x="53741" y="1052903"/>
                  </a:cubicBezTo>
                  <a:cubicBezTo>
                    <a:pt x="22854" y="1063728"/>
                    <a:pt x="641" y="1093155"/>
                    <a:pt x="641" y="1127687"/>
                  </a:cubicBezTo>
                  <a:cubicBezTo>
                    <a:pt x="641" y="1162219"/>
                    <a:pt x="22857" y="1191646"/>
                    <a:pt x="53741" y="1202469"/>
                  </a:cubicBezTo>
                  <a:cubicBezTo>
                    <a:pt x="50616" y="1210971"/>
                    <a:pt x="48909" y="1220154"/>
                    <a:pt x="48909" y="1229725"/>
                  </a:cubicBezTo>
                  <a:cubicBezTo>
                    <a:pt x="48909" y="1273414"/>
                    <a:pt x="84456" y="1308958"/>
                    <a:pt x="128143" y="1308958"/>
                  </a:cubicBezTo>
                  <a:lnTo>
                    <a:pt x="286936" y="1308958"/>
                  </a:lnTo>
                  <a:cubicBezTo>
                    <a:pt x="272362" y="1326567"/>
                    <a:pt x="265350" y="1350189"/>
                    <a:pt x="269583" y="1374189"/>
                  </a:cubicBezTo>
                  <a:cubicBezTo>
                    <a:pt x="273363" y="1395631"/>
                    <a:pt x="285336" y="1414216"/>
                    <a:pt x="303294" y="1426521"/>
                  </a:cubicBezTo>
                  <a:cubicBezTo>
                    <a:pt x="316839" y="1435805"/>
                    <a:pt x="332488" y="1440623"/>
                    <a:pt x="348527" y="1440623"/>
                  </a:cubicBezTo>
                  <a:cubicBezTo>
                    <a:pt x="353750" y="1440623"/>
                    <a:pt x="359018" y="1440108"/>
                    <a:pt x="364269" y="1439076"/>
                  </a:cubicBezTo>
                  <a:lnTo>
                    <a:pt x="499983" y="1412312"/>
                  </a:lnTo>
                  <a:cubicBezTo>
                    <a:pt x="554515" y="1401560"/>
                    <a:pt x="604091" y="1375069"/>
                    <a:pt x="643345" y="1335708"/>
                  </a:cubicBezTo>
                  <a:lnTo>
                    <a:pt x="690201" y="1288717"/>
                  </a:lnTo>
                  <a:lnTo>
                    <a:pt x="849900" y="1288717"/>
                  </a:lnTo>
                  <a:cubicBezTo>
                    <a:pt x="861508" y="1318088"/>
                    <a:pt x="890159" y="1338931"/>
                    <a:pt x="923605" y="1338931"/>
                  </a:cubicBezTo>
                  <a:cubicBezTo>
                    <a:pt x="932633" y="1338931"/>
                    <a:pt x="941307" y="1337393"/>
                    <a:pt x="949398" y="1334597"/>
                  </a:cubicBezTo>
                  <a:cubicBezTo>
                    <a:pt x="958795" y="1367872"/>
                    <a:pt x="989409" y="1392332"/>
                    <a:pt x="1025642" y="1392332"/>
                  </a:cubicBezTo>
                  <a:cubicBezTo>
                    <a:pt x="1035213" y="1392332"/>
                    <a:pt x="1044396" y="1390625"/>
                    <a:pt x="1052898" y="1387500"/>
                  </a:cubicBezTo>
                  <a:cubicBezTo>
                    <a:pt x="1063721" y="1418387"/>
                    <a:pt x="1093148" y="1440600"/>
                    <a:pt x="1127680" y="1440600"/>
                  </a:cubicBezTo>
                  <a:cubicBezTo>
                    <a:pt x="1162212" y="1440600"/>
                    <a:pt x="1191642" y="1418384"/>
                    <a:pt x="1202464" y="1387500"/>
                  </a:cubicBezTo>
                  <a:cubicBezTo>
                    <a:pt x="1210966" y="1390625"/>
                    <a:pt x="1220149" y="1392332"/>
                    <a:pt x="1229720" y="1392332"/>
                  </a:cubicBezTo>
                  <a:cubicBezTo>
                    <a:pt x="1273409" y="1392332"/>
                    <a:pt x="1308951" y="1356785"/>
                    <a:pt x="1308951" y="1313098"/>
                  </a:cubicBezTo>
                  <a:lnTo>
                    <a:pt x="1308951" y="1154307"/>
                  </a:lnTo>
                  <a:cubicBezTo>
                    <a:pt x="1326560" y="1168879"/>
                    <a:pt x="1350174" y="1175893"/>
                    <a:pt x="1374184" y="1171658"/>
                  </a:cubicBezTo>
                  <a:cubicBezTo>
                    <a:pt x="1395627" y="1167878"/>
                    <a:pt x="1414212" y="1155905"/>
                    <a:pt x="1426519" y="1137947"/>
                  </a:cubicBezTo>
                  <a:cubicBezTo>
                    <a:pt x="1438821" y="1119986"/>
                    <a:pt x="1443279" y="1098333"/>
                    <a:pt x="1439066" y="1076972"/>
                  </a:cubicBezTo>
                  <a:close/>
                  <a:moveTo>
                    <a:pt x="762710" y="208773"/>
                  </a:moveTo>
                  <a:cubicBezTo>
                    <a:pt x="770183" y="208773"/>
                    <a:pt x="777349" y="205797"/>
                    <a:pt x="782625" y="200507"/>
                  </a:cubicBezTo>
                  <a:lnTo>
                    <a:pt x="837722" y="145255"/>
                  </a:lnTo>
                  <a:cubicBezTo>
                    <a:pt x="869051" y="113843"/>
                    <a:pt x="908609" y="92701"/>
                    <a:pt x="952135" y="84117"/>
                  </a:cubicBezTo>
                  <a:lnTo>
                    <a:pt x="1087849" y="57356"/>
                  </a:lnTo>
                  <a:cubicBezTo>
                    <a:pt x="1094262" y="56096"/>
                    <a:pt x="1100756" y="57429"/>
                    <a:pt x="1106144" y="61122"/>
                  </a:cubicBezTo>
                  <a:cubicBezTo>
                    <a:pt x="1111533" y="64815"/>
                    <a:pt x="1115125" y="70392"/>
                    <a:pt x="1116258" y="76824"/>
                  </a:cubicBezTo>
                  <a:cubicBezTo>
                    <a:pt x="1118458" y="89292"/>
                    <a:pt x="1110549" y="101417"/>
                    <a:pt x="1098258" y="104432"/>
                  </a:cubicBezTo>
                  <a:lnTo>
                    <a:pt x="1041859" y="118261"/>
                  </a:lnTo>
                  <a:cubicBezTo>
                    <a:pt x="1024070" y="122620"/>
                    <a:pt x="1012750" y="138983"/>
                    <a:pt x="1014946" y="157166"/>
                  </a:cubicBezTo>
                  <a:cubicBezTo>
                    <a:pt x="1017143" y="175349"/>
                    <a:pt x="1032029" y="188548"/>
                    <a:pt x="1050347" y="188548"/>
                  </a:cubicBezTo>
                  <a:lnTo>
                    <a:pt x="1313097" y="188548"/>
                  </a:lnTo>
                  <a:cubicBezTo>
                    <a:pt x="1325773" y="188548"/>
                    <a:pt x="1336083" y="198862"/>
                    <a:pt x="1336083" y="211535"/>
                  </a:cubicBezTo>
                  <a:cubicBezTo>
                    <a:pt x="1336083" y="223280"/>
                    <a:pt x="1327227" y="232977"/>
                    <a:pt x="1315842" y="234338"/>
                  </a:cubicBezTo>
                  <a:lnTo>
                    <a:pt x="1160181" y="234518"/>
                  </a:lnTo>
                  <a:cubicBezTo>
                    <a:pt x="1144650" y="234518"/>
                    <a:pt x="1132056" y="247110"/>
                    <a:pt x="1132056" y="262644"/>
                  </a:cubicBezTo>
                  <a:cubicBezTo>
                    <a:pt x="1132056" y="278177"/>
                    <a:pt x="1144650" y="290769"/>
                    <a:pt x="1160181" y="290769"/>
                  </a:cubicBezTo>
                  <a:lnTo>
                    <a:pt x="1361368" y="290588"/>
                  </a:lnTo>
                  <a:cubicBezTo>
                    <a:pt x="1374043" y="290588"/>
                    <a:pt x="1384354" y="300902"/>
                    <a:pt x="1384354" y="313575"/>
                  </a:cubicBezTo>
                  <a:cubicBezTo>
                    <a:pt x="1384354" y="326248"/>
                    <a:pt x="1374043" y="336562"/>
                    <a:pt x="1361368" y="336562"/>
                  </a:cubicBezTo>
                  <a:lnTo>
                    <a:pt x="1160181" y="336562"/>
                  </a:lnTo>
                  <a:cubicBezTo>
                    <a:pt x="1144650" y="336562"/>
                    <a:pt x="1132056" y="349153"/>
                    <a:pt x="1132056" y="364687"/>
                  </a:cubicBezTo>
                  <a:cubicBezTo>
                    <a:pt x="1132056" y="380220"/>
                    <a:pt x="1144650" y="392812"/>
                    <a:pt x="1160181" y="392812"/>
                  </a:cubicBezTo>
                  <a:lnTo>
                    <a:pt x="1315853" y="392812"/>
                  </a:lnTo>
                  <a:cubicBezTo>
                    <a:pt x="1327232" y="394179"/>
                    <a:pt x="1336083" y="403876"/>
                    <a:pt x="1336083" y="415615"/>
                  </a:cubicBezTo>
                  <a:cubicBezTo>
                    <a:pt x="1336083" y="428288"/>
                    <a:pt x="1325773" y="438602"/>
                    <a:pt x="1313097" y="438602"/>
                  </a:cubicBezTo>
                  <a:lnTo>
                    <a:pt x="1160181" y="438602"/>
                  </a:lnTo>
                  <a:cubicBezTo>
                    <a:pt x="1144650" y="438602"/>
                    <a:pt x="1132056" y="451193"/>
                    <a:pt x="1132056" y="466727"/>
                  </a:cubicBezTo>
                  <a:cubicBezTo>
                    <a:pt x="1132056" y="482260"/>
                    <a:pt x="1144650" y="494852"/>
                    <a:pt x="1160181" y="494852"/>
                  </a:cubicBezTo>
                  <a:lnTo>
                    <a:pt x="1262441" y="494852"/>
                  </a:lnTo>
                  <a:cubicBezTo>
                    <a:pt x="1273820" y="496216"/>
                    <a:pt x="1282679" y="505914"/>
                    <a:pt x="1282679" y="517658"/>
                  </a:cubicBezTo>
                  <a:cubicBezTo>
                    <a:pt x="1282679" y="530332"/>
                    <a:pt x="1272369" y="540642"/>
                    <a:pt x="1259696" y="540642"/>
                  </a:cubicBezTo>
                  <a:lnTo>
                    <a:pt x="975667" y="540642"/>
                  </a:lnTo>
                  <a:cubicBezTo>
                    <a:pt x="916166" y="540642"/>
                    <a:pt x="860256" y="517439"/>
                    <a:pt x="818243" y="475305"/>
                  </a:cubicBezTo>
                  <a:lnTo>
                    <a:pt x="782631" y="439592"/>
                  </a:lnTo>
                  <a:cubicBezTo>
                    <a:pt x="777355" y="434302"/>
                    <a:pt x="770188" y="431326"/>
                    <a:pt x="762716" y="431326"/>
                  </a:cubicBezTo>
                  <a:lnTo>
                    <a:pt x="596874" y="431326"/>
                  </a:lnTo>
                  <a:lnTo>
                    <a:pt x="596874" y="371392"/>
                  </a:lnTo>
                  <a:lnTo>
                    <a:pt x="596874" y="294728"/>
                  </a:lnTo>
                  <a:lnTo>
                    <a:pt x="596874" y="208773"/>
                  </a:lnTo>
                  <a:lnTo>
                    <a:pt x="762710" y="208773"/>
                  </a:lnTo>
                  <a:close/>
                  <a:moveTo>
                    <a:pt x="845223" y="953686"/>
                  </a:moveTo>
                  <a:lnTo>
                    <a:pt x="690195" y="953686"/>
                  </a:lnTo>
                  <a:lnTo>
                    <a:pt x="662827" y="926239"/>
                  </a:lnTo>
                  <a:cubicBezTo>
                    <a:pt x="615388" y="878665"/>
                    <a:pt x="553820" y="850363"/>
                    <a:pt x="487558" y="845228"/>
                  </a:cubicBezTo>
                  <a:lnTo>
                    <a:pt x="487558" y="690197"/>
                  </a:lnTo>
                  <a:lnTo>
                    <a:pt x="515005" y="662829"/>
                  </a:lnTo>
                  <a:cubicBezTo>
                    <a:pt x="561830" y="616135"/>
                    <a:pt x="590669" y="553231"/>
                    <a:pt x="595974" y="487556"/>
                  </a:cubicBezTo>
                  <a:lnTo>
                    <a:pt x="751044" y="487556"/>
                  </a:lnTo>
                  <a:lnTo>
                    <a:pt x="778412" y="515003"/>
                  </a:lnTo>
                  <a:cubicBezTo>
                    <a:pt x="825851" y="562577"/>
                    <a:pt x="887422" y="590876"/>
                    <a:pt x="953684" y="596015"/>
                  </a:cubicBezTo>
                  <a:lnTo>
                    <a:pt x="953684" y="751045"/>
                  </a:lnTo>
                  <a:lnTo>
                    <a:pt x="926237" y="778414"/>
                  </a:lnTo>
                  <a:cubicBezTo>
                    <a:pt x="878661" y="825849"/>
                    <a:pt x="850359" y="887424"/>
                    <a:pt x="845223" y="953686"/>
                  </a:cubicBezTo>
                  <a:close/>
                  <a:moveTo>
                    <a:pt x="145248" y="603513"/>
                  </a:moveTo>
                  <a:cubicBezTo>
                    <a:pt x="113833" y="572187"/>
                    <a:pt x="92694" y="532627"/>
                    <a:pt x="84113" y="489100"/>
                  </a:cubicBezTo>
                  <a:lnTo>
                    <a:pt x="57349" y="353389"/>
                  </a:lnTo>
                  <a:cubicBezTo>
                    <a:pt x="56083" y="346979"/>
                    <a:pt x="57422" y="340482"/>
                    <a:pt x="61115" y="335094"/>
                  </a:cubicBezTo>
                  <a:cubicBezTo>
                    <a:pt x="64808" y="329705"/>
                    <a:pt x="70385" y="326113"/>
                    <a:pt x="76817" y="324980"/>
                  </a:cubicBezTo>
                  <a:cubicBezTo>
                    <a:pt x="89299" y="322786"/>
                    <a:pt x="101407" y="330689"/>
                    <a:pt x="104422" y="342983"/>
                  </a:cubicBezTo>
                  <a:lnTo>
                    <a:pt x="118248" y="399376"/>
                  </a:lnTo>
                  <a:cubicBezTo>
                    <a:pt x="122605" y="417168"/>
                    <a:pt x="138979" y="428468"/>
                    <a:pt x="157151" y="426292"/>
                  </a:cubicBezTo>
                  <a:cubicBezTo>
                    <a:pt x="175336" y="424098"/>
                    <a:pt x="188535" y="409209"/>
                    <a:pt x="188535" y="390894"/>
                  </a:cubicBezTo>
                  <a:lnTo>
                    <a:pt x="188535" y="128144"/>
                  </a:lnTo>
                  <a:cubicBezTo>
                    <a:pt x="188535" y="115471"/>
                    <a:pt x="198846" y="105158"/>
                    <a:pt x="211522" y="105158"/>
                  </a:cubicBezTo>
                  <a:cubicBezTo>
                    <a:pt x="223264" y="105158"/>
                    <a:pt x="232959" y="114011"/>
                    <a:pt x="234326" y="125391"/>
                  </a:cubicBezTo>
                  <a:lnTo>
                    <a:pt x="234506" y="281060"/>
                  </a:lnTo>
                  <a:cubicBezTo>
                    <a:pt x="234506" y="296593"/>
                    <a:pt x="247100" y="309185"/>
                    <a:pt x="262631" y="309185"/>
                  </a:cubicBezTo>
                  <a:cubicBezTo>
                    <a:pt x="278161" y="309185"/>
                    <a:pt x="290756" y="296593"/>
                    <a:pt x="290756" y="281060"/>
                  </a:cubicBezTo>
                  <a:lnTo>
                    <a:pt x="290756" y="128144"/>
                  </a:lnTo>
                  <a:cubicBezTo>
                    <a:pt x="290756" y="126431"/>
                    <a:pt x="290683" y="124738"/>
                    <a:pt x="290576" y="123051"/>
                  </a:cubicBezTo>
                  <a:lnTo>
                    <a:pt x="290576" y="79873"/>
                  </a:lnTo>
                  <a:cubicBezTo>
                    <a:pt x="290576" y="67200"/>
                    <a:pt x="300886" y="56889"/>
                    <a:pt x="313562" y="56889"/>
                  </a:cubicBezTo>
                  <a:cubicBezTo>
                    <a:pt x="326238" y="56889"/>
                    <a:pt x="336549" y="67200"/>
                    <a:pt x="336549" y="79873"/>
                  </a:cubicBezTo>
                  <a:lnTo>
                    <a:pt x="336549" y="123053"/>
                  </a:lnTo>
                  <a:cubicBezTo>
                    <a:pt x="336442" y="124738"/>
                    <a:pt x="336369" y="126434"/>
                    <a:pt x="336369" y="128147"/>
                  </a:cubicBezTo>
                  <a:lnTo>
                    <a:pt x="336549" y="281065"/>
                  </a:lnTo>
                  <a:cubicBezTo>
                    <a:pt x="336549" y="296599"/>
                    <a:pt x="349143" y="309190"/>
                    <a:pt x="364674" y="309190"/>
                  </a:cubicBezTo>
                  <a:cubicBezTo>
                    <a:pt x="380204" y="309190"/>
                    <a:pt x="392799" y="296599"/>
                    <a:pt x="392799" y="281065"/>
                  </a:cubicBezTo>
                  <a:lnTo>
                    <a:pt x="392799" y="125393"/>
                  </a:lnTo>
                  <a:cubicBezTo>
                    <a:pt x="394166" y="114014"/>
                    <a:pt x="403863" y="105160"/>
                    <a:pt x="415603" y="105160"/>
                  </a:cubicBezTo>
                  <a:cubicBezTo>
                    <a:pt x="428278" y="105160"/>
                    <a:pt x="438589" y="115474"/>
                    <a:pt x="438589" y="128147"/>
                  </a:cubicBezTo>
                  <a:cubicBezTo>
                    <a:pt x="438589" y="128147"/>
                    <a:pt x="438477" y="264969"/>
                    <a:pt x="438589" y="265993"/>
                  </a:cubicBezTo>
                  <a:lnTo>
                    <a:pt x="438589" y="281065"/>
                  </a:lnTo>
                  <a:cubicBezTo>
                    <a:pt x="438589" y="296599"/>
                    <a:pt x="451183" y="309190"/>
                    <a:pt x="466714" y="309190"/>
                  </a:cubicBezTo>
                  <a:cubicBezTo>
                    <a:pt x="482245" y="309190"/>
                    <a:pt x="494839" y="296599"/>
                    <a:pt x="494839" y="281065"/>
                  </a:cubicBezTo>
                  <a:lnTo>
                    <a:pt x="494839" y="178794"/>
                  </a:lnTo>
                  <a:cubicBezTo>
                    <a:pt x="496206" y="167415"/>
                    <a:pt x="505903" y="158561"/>
                    <a:pt x="517643" y="158561"/>
                  </a:cubicBezTo>
                  <a:cubicBezTo>
                    <a:pt x="530319" y="158561"/>
                    <a:pt x="540629" y="168875"/>
                    <a:pt x="540629" y="181548"/>
                  </a:cubicBezTo>
                  <a:lnTo>
                    <a:pt x="540629" y="465574"/>
                  </a:lnTo>
                  <a:cubicBezTo>
                    <a:pt x="540629" y="524212"/>
                    <a:pt x="516813" y="581592"/>
                    <a:pt x="475295" y="622998"/>
                  </a:cubicBezTo>
                  <a:lnTo>
                    <a:pt x="439582" y="658610"/>
                  </a:lnTo>
                  <a:cubicBezTo>
                    <a:pt x="434289" y="663886"/>
                    <a:pt x="431316" y="671052"/>
                    <a:pt x="431316" y="678525"/>
                  </a:cubicBezTo>
                  <a:lnTo>
                    <a:pt x="431316" y="844364"/>
                  </a:lnTo>
                  <a:lnTo>
                    <a:pt x="375069" y="844364"/>
                  </a:lnTo>
                  <a:lnTo>
                    <a:pt x="375069" y="769689"/>
                  </a:lnTo>
                  <a:cubicBezTo>
                    <a:pt x="375069" y="754159"/>
                    <a:pt x="362474" y="741564"/>
                    <a:pt x="346944" y="741564"/>
                  </a:cubicBezTo>
                  <a:cubicBezTo>
                    <a:pt x="331413" y="741564"/>
                    <a:pt x="318819" y="754159"/>
                    <a:pt x="318819" y="769689"/>
                  </a:cubicBezTo>
                  <a:lnTo>
                    <a:pt x="318819" y="844364"/>
                  </a:lnTo>
                  <a:lnTo>
                    <a:pt x="208768" y="844364"/>
                  </a:lnTo>
                  <a:lnTo>
                    <a:pt x="208768" y="678525"/>
                  </a:lnTo>
                  <a:cubicBezTo>
                    <a:pt x="208768" y="671052"/>
                    <a:pt x="205793" y="663886"/>
                    <a:pt x="200503" y="658610"/>
                  </a:cubicBezTo>
                  <a:lnTo>
                    <a:pt x="145248" y="603513"/>
                  </a:lnTo>
                  <a:close/>
                  <a:moveTo>
                    <a:pt x="678518" y="1232467"/>
                  </a:moveTo>
                  <a:cubicBezTo>
                    <a:pt x="671045" y="1232467"/>
                    <a:pt x="663879" y="1235442"/>
                    <a:pt x="658603" y="1240730"/>
                  </a:cubicBezTo>
                  <a:lnTo>
                    <a:pt x="603506" y="1295981"/>
                  </a:lnTo>
                  <a:cubicBezTo>
                    <a:pt x="572177" y="1327400"/>
                    <a:pt x="532617" y="1348539"/>
                    <a:pt x="489093" y="1357117"/>
                  </a:cubicBezTo>
                  <a:lnTo>
                    <a:pt x="353379" y="1383880"/>
                  </a:lnTo>
                  <a:cubicBezTo>
                    <a:pt x="346966" y="1385149"/>
                    <a:pt x="340472" y="1383810"/>
                    <a:pt x="335083" y="1380114"/>
                  </a:cubicBezTo>
                  <a:cubicBezTo>
                    <a:pt x="329695" y="1376419"/>
                    <a:pt x="326103" y="1370845"/>
                    <a:pt x="324970" y="1364412"/>
                  </a:cubicBezTo>
                  <a:cubicBezTo>
                    <a:pt x="322770" y="1351947"/>
                    <a:pt x="330679" y="1339823"/>
                    <a:pt x="342970" y="1336810"/>
                  </a:cubicBezTo>
                  <a:lnTo>
                    <a:pt x="399374" y="1322981"/>
                  </a:lnTo>
                  <a:cubicBezTo>
                    <a:pt x="417161" y="1318619"/>
                    <a:pt x="428478" y="1302259"/>
                    <a:pt x="426279" y="1284076"/>
                  </a:cubicBezTo>
                  <a:cubicBezTo>
                    <a:pt x="424085" y="1265893"/>
                    <a:pt x="409196" y="1252697"/>
                    <a:pt x="390881" y="1252697"/>
                  </a:cubicBezTo>
                  <a:lnTo>
                    <a:pt x="128137" y="1252697"/>
                  </a:lnTo>
                  <a:cubicBezTo>
                    <a:pt x="115461" y="1252697"/>
                    <a:pt x="105150" y="1242386"/>
                    <a:pt x="105150" y="1229710"/>
                  </a:cubicBezTo>
                  <a:cubicBezTo>
                    <a:pt x="105150" y="1217963"/>
                    <a:pt x="114013" y="1208262"/>
                    <a:pt x="125400" y="1206904"/>
                  </a:cubicBezTo>
                  <a:lnTo>
                    <a:pt x="281053" y="1206727"/>
                  </a:lnTo>
                  <a:cubicBezTo>
                    <a:pt x="296583" y="1206727"/>
                    <a:pt x="309178" y="1194132"/>
                    <a:pt x="309178" y="1178602"/>
                  </a:cubicBezTo>
                  <a:cubicBezTo>
                    <a:pt x="309178" y="1163071"/>
                    <a:pt x="296583" y="1150477"/>
                    <a:pt x="281053" y="1150477"/>
                  </a:cubicBezTo>
                  <a:lnTo>
                    <a:pt x="79866" y="1150654"/>
                  </a:lnTo>
                  <a:cubicBezTo>
                    <a:pt x="67190" y="1150654"/>
                    <a:pt x="56879" y="1140343"/>
                    <a:pt x="56879" y="1127667"/>
                  </a:cubicBezTo>
                  <a:cubicBezTo>
                    <a:pt x="56879" y="1114994"/>
                    <a:pt x="67190" y="1104684"/>
                    <a:pt x="79866" y="1104684"/>
                  </a:cubicBezTo>
                  <a:lnTo>
                    <a:pt x="281053" y="1104684"/>
                  </a:lnTo>
                  <a:cubicBezTo>
                    <a:pt x="296583" y="1104684"/>
                    <a:pt x="309178" y="1092089"/>
                    <a:pt x="309178" y="1076559"/>
                  </a:cubicBezTo>
                  <a:cubicBezTo>
                    <a:pt x="309178" y="1061028"/>
                    <a:pt x="296583" y="1048434"/>
                    <a:pt x="281053" y="1048434"/>
                  </a:cubicBezTo>
                  <a:lnTo>
                    <a:pt x="125403" y="1048434"/>
                  </a:lnTo>
                  <a:cubicBezTo>
                    <a:pt x="114015" y="1047075"/>
                    <a:pt x="105153" y="1037375"/>
                    <a:pt x="105153" y="1025627"/>
                  </a:cubicBezTo>
                  <a:cubicBezTo>
                    <a:pt x="105153" y="1012954"/>
                    <a:pt x="115464" y="1002643"/>
                    <a:pt x="128140" y="1002643"/>
                  </a:cubicBezTo>
                  <a:lnTo>
                    <a:pt x="281058" y="1002643"/>
                  </a:lnTo>
                  <a:cubicBezTo>
                    <a:pt x="296589" y="1002643"/>
                    <a:pt x="309183" y="990049"/>
                    <a:pt x="309183" y="974518"/>
                  </a:cubicBezTo>
                  <a:cubicBezTo>
                    <a:pt x="309183" y="958988"/>
                    <a:pt x="296589" y="946393"/>
                    <a:pt x="281058" y="946393"/>
                  </a:cubicBezTo>
                  <a:lnTo>
                    <a:pt x="178807" y="946393"/>
                  </a:lnTo>
                  <a:cubicBezTo>
                    <a:pt x="167422" y="945035"/>
                    <a:pt x="158560" y="935334"/>
                    <a:pt x="158560" y="923587"/>
                  </a:cubicBezTo>
                  <a:cubicBezTo>
                    <a:pt x="158560" y="910911"/>
                    <a:pt x="168870" y="900600"/>
                    <a:pt x="181543" y="900600"/>
                  </a:cubicBezTo>
                  <a:lnTo>
                    <a:pt x="465569" y="900600"/>
                  </a:lnTo>
                  <a:cubicBezTo>
                    <a:pt x="525068" y="900600"/>
                    <a:pt x="580978" y="923806"/>
                    <a:pt x="622993" y="965937"/>
                  </a:cubicBezTo>
                  <a:lnTo>
                    <a:pt x="658605" y="1001650"/>
                  </a:lnTo>
                  <a:cubicBezTo>
                    <a:pt x="663882" y="1006943"/>
                    <a:pt x="671048" y="1009916"/>
                    <a:pt x="678521" y="1009916"/>
                  </a:cubicBezTo>
                  <a:lnTo>
                    <a:pt x="844365" y="1009916"/>
                  </a:lnTo>
                  <a:lnTo>
                    <a:pt x="844365" y="1232450"/>
                  </a:lnTo>
                  <a:lnTo>
                    <a:pt x="678521" y="1232450"/>
                  </a:lnTo>
                  <a:lnTo>
                    <a:pt x="678521" y="1232467"/>
                  </a:lnTo>
                  <a:close/>
                  <a:moveTo>
                    <a:pt x="1380113" y="1106146"/>
                  </a:moveTo>
                  <a:cubicBezTo>
                    <a:pt x="1376420" y="1111535"/>
                    <a:pt x="1370843" y="1115126"/>
                    <a:pt x="1364408" y="1116263"/>
                  </a:cubicBezTo>
                  <a:cubicBezTo>
                    <a:pt x="1351929" y="1118473"/>
                    <a:pt x="1339818" y="1110553"/>
                    <a:pt x="1336809" y="1098260"/>
                  </a:cubicBezTo>
                  <a:lnTo>
                    <a:pt x="1322980" y="1041858"/>
                  </a:lnTo>
                  <a:cubicBezTo>
                    <a:pt x="1318618" y="1024066"/>
                    <a:pt x="1302226" y="1012768"/>
                    <a:pt x="1284072" y="1014951"/>
                  </a:cubicBezTo>
                  <a:cubicBezTo>
                    <a:pt x="1265889" y="1017147"/>
                    <a:pt x="1252693" y="1032034"/>
                    <a:pt x="1252693" y="1050349"/>
                  </a:cubicBezTo>
                  <a:lnTo>
                    <a:pt x="1252693" y="1313098"/>
                  </a:lnTo>
                  <a:cubicBezTo>
                    <a:pt x="1252693" y="1325774"/>
                    <a:pt x="1242382" y="1336085"/>
                    <a:pt x="1229709" y="1336085"/>
                  </a:cubicBezTo>
                  <a:cubicBezTo>
                    <a:pt x="1217961" y="1336085"/>
                    <a:pt x="1208261" y="1327223"/>
                    <a:pt x="1206902" y="1315835"/>
                  </a:cubicBezTo>
                  <a:lnTo>
                    <a:pt x="1206725" y="1160183"/>
                  </a:lnTo>
                  <a:cubicBezTo>
                    <a:pt x="1206725" y="1144652"/>
                    <a:pt x="1194131" y="1132058"/>
                    <a:pt x="1178600" y="1132058"/>
                  </a:cubicBezTo>
                  <a:cubicBezTo>
                    <a:pt x="1163069" y="1132058"/>
                    <a:pt x="1150475" y="1144652"/>
                    <a:pt x="1150475" y="1160183"/>
                  </a:cubicBezTo>
                  <a:lnTo>
                    <a:pt x="1150652" y="1361372"/>
                  </a:lnTo>
                  <a:cubicBezTo>
                    <a:pt x="1150652" y="1374045"/>
                    <a:pt x="1140342" y="1384356"/>
                    <a:pt x="1127666" y="1384356"/>
                  </a:cubicBezTo>
                  <a:cubicBezTo>
                    <a:pt x="1114993" y="1384356"/>
                    <a:pt x="1104682" y="1374045"/>
                    <a:pt x="1104682" y="1361372"/>
                  </a:cubicBezTo>
                  <a:lnTo>
                    <a:pt x="1104682" y="1160183"/>
                  </a:lnTo>
                  <a:cubicBezTo>
                    <a:pt x="1104682" y="1144652"/>
                    <a:pt x="1092088" y="1132058"/>
                    <a:pt x="1076557" y="1132058"/>
                  </a:cubicBezTo>
                  <a:cubicBezTo>
                    <a:pt x="1061026" y="1132058"/>
                    <a:pt x="1048432" y="1144652"/>
                    <a:pt x="1048432" y="1160183"/>
                  </a:cubicBezTo>
                  <a:lnTo>
                    <a:pt x="1048432" y="1315835"/>
                  </a:lnTo>
                  <a:cubicBezTo>
                    <a:pt x="1047073" y="1327223"/>
                    <a:pt x="1037373" y="1336085"/>
                    <a:pt x="1025625" y="1336085"/>
                  </a:cubicBezTo>
                  <a:cubicBezTo>
                    <a:pt x="1012949" y="1336085"/>
                    <a:pt x="1002639" y="1325774"/>
                    <a:pt x="1002639" y="1313098"/>
                  </a:cubicBezTo>
                  <a:lnTo>
                    <a:pt x="1002639" y="1160180"/>
                  </a:lnTo>
                  <a:cubicBezTo>
                    <a:pt x="1002639" y="1144649"/>
                    <a:pt x="990044" y="1132055"/>
                    <a:pt x="974514" y="1132055"/>
                  </a:cubicBezTo>
                  <a:cubicBezTo>
                    <a:pt x="958983" y="1132055"/>
                    <a:pt x="946389" y="1144649"/>
                    <a:pt x="946389" y="1160180"/>
                  </a:cubicBezTo>
                  <a:lnTo>
                    <a:pt x="946389" y="1262448"/>
                  </a:lnTo>
                  <a:cubicBezTo>
                    <a:pt x="945022" y="1273827"/>
                    <a:pt x="935324" y="1282681"/>
                    <a:pt x="923585" y="1282681"/>
                  </a:cubicBezTo>
                  <a:cubicBezTo>
                    <a:pt x="910909" y="1282681"/>
                    <a:pt x="900598" y="1272370"/>
                    <a:pt x="900598" y="1259694"/>
                  </a:cubicBezTo>
                  <a:lnTo>
                    <a:pt x="900598" y="1146536"/>
                  </a:lnTo>
                  <a:lnTo>
                    <a:pt x="900598" y="1069876"/>
                  </a:lnTo>
                  <a:lnTo>
                    <a:pt x="900598" y="975671"/>
                  </a:lnTo>
                  <a:cubicBezTo>
                    <a:pt x="900598" y="916173"/>
                    <a:pt x="923804" y="860263"/>
                    <a:pt x="965936" y="818247"/>
                  </a:cubicBezTo>
                  <a:lnTo>
                    <a:pt x="1001649" y="782635"/>
                  </a:lnTo>
                  <a:cubicBezTo>
                    <a:pt x="1006942" y="777359"/>
                    <a:pt x="1009915" y="770193"/>
                    <a:pt x="1009915" y="762720"/>
                  </a:cubicBezTo>
                  <a:lnTo>
                    <a:pt x="1009915" y="596878"/>
                  </a:lnTo>
                  <a:lnTo>
                    <a:pt x="1069849" y="596878"/>
                  </a:lnTo>
                  <a:lnTo>
                    <a:pt x="1118393" y="596878"/>
                  </a:lnTo>
                  <a:lnTo>
                    <a:pt x="1118393" y="682190"/>
                  </a:lnTo>
                  <a:cubicBezTo>
                    <a:pt x="1118393" y="697723"/>
                    <a:pt x="1130987" y="710315"/>
                    <a:pt x="1146518" y="710315"/>
                  </a:cubicBezTo>
                  <a:cubicBezTo>
                    <a:pt x="1162049" y="710315"/>
                    <a:pt x="1174643" y="697723"/>
                    <a:pt x="1174643" y="682190"/>
                  </a:cubicBezTo>
                  <a:lnTo>
                    <a:pt x="1174643" y="596878"/>
                  </a:lnTo>
                  <a:lnTo>
                    <a:pt x="1232451" y="596878"/>
                  </a:lnTo>
                  <a:lnTo>
                    <a:pt x="1232451" y="762720"/>
                  </a:lnTo>
                  <a:cubicBezTo>
                    <a:pt x="1232451" y="770193"/>
                    <a:pt x="1235427" y="777359"/>
                    <a:pt x="1240714" y="782635"/>
                  </a:cubicBezTo>
                  <a:lnTo>
                    <a:pt x="1295966" y="837732"/>
                  </a:lnTo>
                  <a:cubicBezTo>
                    <a:pt x="1327384" y="869061"/>
                    <a:pt x="1348523" y="908621"/>
                    <a:pt x="1357101" y="952148"/>
                  </a:cubicBezTo>
                  <a:lnTo>
                    <a:pt x="1383865" y="1087859"/>
                  </a:lnTo>
                  <a:cubicBezTo>
                    <a:pt x="1385144" y="1094263"/>
                    <a:pt x="1383809" y="1100757"/>
                    <a:pt x="1380113" y="1106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6"/>
            <p:cNvSpPr/>
            <p:nvPr/>
          </p:nvSpPr>
          <p:spPr>
            <a:xfrm>
              <a:off x="6456655" y="2040332"/>
              <a:ext cx="56250" cy="56250"/>
            </a:xfrm>
            <a:custGeom>
              <a:avLst/>
              <a:gdLst/>
              <a:ahLst/>
              <a:cxnLst/>
              <a:rect l="l" t="t" r="r" b="b"/>
              <a:pathLst>
                <a:path w="56250" h="56250" extrusionOk="0">
                  <a:moveTo>
                    <a:pt x="28747" y="622"/>
                  </a:moveTo>
                  <a:cubicBezTo>
                    <a:pt x="21350" y="622"/>
                    <a:pt x="14094" y="3629"/>
                    <a:pt x="8866" y="8863"/>
                  </a:cubicBezTo>
                  <a:cubicBezTo>
                    <a:pt x="3634" y="14094"/>
                    <a:pt x="622" y="21347"/>
                    <a:pt x="622" y="28775"/>
                  </a:cubicBezTo>
                  <a:cubicBezTo>
                    <a:pt x="622" y="36172"/>
                    <a:pt x="3631" y="43428"/>
                    <a:pt x="8866" y="48660"/>
                  </a:cubicBezTo>
                  <a:cubicBezTo>
                    <a:pt x="14094" y="53888"/>
                    <a:pt x="21350" y="56872"/>
                    <a:pt x="28747" y="56872"/>
                  </a:cubicBezTo>
                  <a:cubicBezTo>
                    <a:pt x="36144" y="56872"/>
                    <a:pt x="43400" y="53888"/>
                    <a:pt x="48631" y="48660"/>
                  </a:cubicBezTo>
                  <a:cubicBezTo>
                    <a:pt x="53863" y="43400"/>
                    <a:pt x="56872" y="36172"/>
                    <a:pt x="56872" y="28775"/>
                  </a:cubicBezTo>
                  <a:cubicBezTo>
                    <a:pt x="56872" y="21378"/>
                    <a:pt x="53866" y="14122"/>
                    <a:pt x="48631" y="8863"/>
                  </a:cubicBezTo>
                  <a:cubicBezTo>
                    <a:pt x="43400" y="3629"/>
                    <a:pt x="36141" y="622"/>
                    <a:pt x="28747" y="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6"/>
            <p:cNvSpPr/>
            <p:nvPr/>
          </p:nvSpPr>
          <p:spPr>
            <a:xfrm>
              <a:off x="5657052" y="1916245"/>
              <a:ext cx="56250" cy="56250"/>
            </a:xfrm>
            <a:custGeom>
              <a:avLst/>
              <a:gdLst/>
              <a:ahLst/>
              <a:cxnLst/>
              <a:rect l="l" t="t" r="r" b="b"/>
              <a:pathLst>
                <a:path w="56250" h="56250" extrusionOk="0">
                  <a:moveTo>
                    <a:pt x="28747" y="56872"/>
                  </a:moveTo>
                  <a:cubicBezTo>
                    <a:pt x="36144" y="56872"/>
                    <a:pt x="43400" y="53863"/>
                    <a:pt x="48631" y="48631"/>
                  </a:cubicBezTo>
                  <a:cubicBezTo>
                    <a:pt x="53860" y="43400"/>
                    <a:pt x="56872" y="36144"/>
                    <a:pt x="56872" y="28747"/>
                  </a:cubicBezTo>
                  <a:cubicBezTo>
                    <a:pt x="56872" y="21322"/>
                    <a:pt x="53863" y="14094"/>
                    <a:pt x="48631" y="8863"/>
                  </a:cubicBezTo>
                  <a:cubicBezTo>
                    <a:pt x="43400" y="3603"/>
                    <a:pt x="36144" y="622"/>
                    <a:pt x="28747" y="622"/>
                  </a:cubicBezTo>
                  <a:cubicBezTo>
                    <a:pt x="21350" y="622"/>
                    <a:pt x="14094" y="3603"/>
                    <a:pt x="8863" y="8863"/>
                  </a:cubicBezTo>
                  <a:cubicBezTo>
                    <a:pt x="3634" y="14094"/>
                    <a:pt x="622" y="21322"/>
                    <a:pt x="622" y="28747"/>
                  </a:cubicBezTo>
                  <a:cubicBezTo>
                    <a:pt x="622" y="36144"/>
                    <a:pt x="3631" y="43400"/>
                    <a:pt x="8863" y="48631"/>
                  </a:cubicBezTo>
                  <a:cubicBezTo>
                    <a:pt x="14097" y="53863"/>
                    <a:pt x="21353" y="56872"/>
                    <a:pt x="28747" y="56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56"/>
          <p:cNvGrpSpPr/>
          <p:nvPr/>
        </p:nvGrpSpPr>
        <p:grpSpPr>
          <a:xfrm>
            <a:off x="9453496" y="3906977"/>
            <a:ext cx="1023838" cy="963910"/>
            <a:chOff x="9000870" y="3775774"/>
            <a:chExt cx="1431341" cy="1441038"/>
          </a:xfrm>
        </p:grpSpPr>
        <p:sp>
          <p:nvSpPr>
            <p:cNvPr id="389" name="Google Shape;389;p56"/>
            <p:cNvSpPr/>
            <p:nvPr/>
          </p:nvSpPr>
          <p:spPr>
            <a:xfrm>
              <a:off x="9993576" y="4201021"/>
              <a:ext cx="346292" cy="859959"/>
            </a:xfrm>
            <a:custGeom>
              <a:avLst/>
              <a:gdLst/>
              <a:ahLst/>
              <a:cxnLst/>
              <a:rect l="l" t="t" r="r" b="b"/>
              <a:pathLst>
                <a:path w="346292" h="859959" extrusionOk="0">
                  <a:moveTo>
                    <a:pt x="191739" y="637879"/>
                  </a:moveTo>
                  <a:cubicBezTo>
                    <a:pt x="200743" y="603735"/>
                    <a:pt x="206260" y="568182"/>
                    <a:pt x="207900" y="531637"/>
                  </a:cubicBezTo>
                  <a:lnTo>
                    <a:pt x="195179" y="393120"/>
                  </a:lnTo>
                  <a:cubicBezTo>
                    <a:pt x="169553" y="283253"/>
                    <a:pt x="108167" y="186983"/>
                    <a:pt x="24018" y="117286"/>
                  </a:cubicBezTo>
                  <a:lnTo>
                    <a:pt x="655" y="93000"/>
                  </a:lnTo>
                  <a:lnTo>
                    <a:pt x="93000" y="655"/>
                  </a:lnTo>
                  <a:lnTo>
                    <a:pt x="128068" y="23718"/>
                  </a:lnTo>
                  <a:cubicBezTo>
                    <a:pt x="262291" y="142150"/>
                    <a:pt x="346948" y="315458"/>
                    <a:pt x="346948" y="508551"/>
                  </a:cubicBezTo>
                  <a:lnTo>
                    <a:pt x="346948" y="508551"/>
                  </a:lnTo>
                  <a:cubicBezTo>
                    <a:pt x="346948" y="626498"/>
                    <a:pt x="315343" y="737081"/>
                    <a:pt x="260167" y="832288"/>
                  </a:cubicBezTo>
                  <a:lnTo>
                    <a:pt x="241282" y="861838"/>
                  </a:lnTo>
                  <a:lnTo>
                    <a:pt x="162258" y="693240"/>
                  </a:lnTo>
                  <a:lnTo>
                    <a:pt x="191739" y="6378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6"/>
            <p:cNvSpPr/>
            <p:nvPr/>
          </p:nvSpPr>
          <p:spPr>
            <a:xfrm>
              <a:off x="9531852" y="5055210"/>
              <a:ext cx="877274" cy="138517"/>
            </a:xfrm>
            <a:custGeom>
              <a:avLst/>
              <a:gdLst/>
              <a:ahLst/>
              <a:cxnLst/>
              <a:rect l="l" t="t" r="r" b="b"/>
              <a:pathLst>
                <a:path w="877274" h="138517" extrusionOk="0">
                  <a:moveTo>
                    <a:pt x="93000" y="655"/>
                  </a:moveTo>
                  <a:lnTo>
                    <a:pt x="785585" y="655"/>
                  </a:lnTo>
                  <a:cubicBezTo>
                    <a:pt x="836582" y="655"/>
                    <a:pt x="877930" y="42002"/>
                    <a:pt x="877930" y="93000"/>
                  </a:cubicBezTo>
                  <a:lnTo>
                    <a:pt x="877930" y="139172"/>
                  </a:lnTo>
                  <a:lnTo>
                    <a:pt x="655" y="139172"/>
                  </a:lnTo>
                  <a:lnTo>
                    <a:pt x="655" y="93000"/>
                  </a:lnTo>
                  <a:cubicBezTo>
                    <a:pt x="655" y="42002"/>
                    <a:pt x="42002" y="655"/>
                    <a:pt x="93000" y="6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6"/>
            <p:cNvSpPr/>
            <p:nvPr/>
          </p:nvSpPr>
          <p:spPr>
            <a:xfrm>
              <a:off x="9554919" y="4247521"/>
              <a:ext cx="346292" cy="346292"/>
            </a:xfrm>
            <a:custGeom>
              <a:avLst/>
              <a:gdLst/>
              <a:ahLst/>
              <a:cxnLst/>
              <a:rect l="l" t="t" r="r" b="b"/>
              <a:pathLst>
                <a:path w="346292" h="346292" extrusionOk="0">
                  <a:moveTo>
                    <a:pt x="347226" y="277963"/>
                  </a:moveTo>
                  <a:lnTo>
                    <a:pt x="277963" y="347226"/>
                  </a:lnTo>
                  <a:lnTo>
                    <a:pt x="926" y="70190"/>
                  </a:lnTo>
                  <a:lnTo>
                    <a:pt x="70190" y="9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6"/>
            <p:cNvSpPr/>
            <p:nvPr/>
          </p:nvSpPr>
          <p:spPr>
            <a:xfrm>
              <a:off x="9993576" y="4201021"/>
              <a:ext cx="144288" cy="138517"/>
            </a:xfrm>
            <a:custGeom>
              <a:avLst/>
              <a:gdLst/>
              <a:ahLst/>
              <a:cxnLst/>
              <a:rect l="l" t="t" r="r" b="b"/>
              <a:pathLst>
                <a:path w="144288" h="138517" extrusionOk="0">
                  <a:moveTo>
                    <a:pt x="128068" y="23718"/>
                  </a:moveTo>
                  <a:lnTo>
                    <a:pt x="93000" y="655"/>
                  </a:lnTo>
                  <a:lnTo>
                    <a:pt x="655" y="93000"/>
                  </a:lnTo>
                  <a:lnTo>
                    <a:pt x="24018" y="117286"/>
                  </a:lnTo>
                  <a:cubicBezTo>
                    <a:pt x="32214" y="124074"/>
                    <a:pt x="39971" y="131300"/>
                    <a:pt x="47728" y="138572"/>
                  </a:cubicBezTo>
                  <a:lnTo>
                    <a:pt x="145959" y="40340"/>
                  </a:lnTo>
                  <a:cubicBezTo>
                    <a:pt x="140072" y="34730"/>
                    <a:pt x="134185" y="29097"/>
                    <a:pt x="128068" y="23718"/>
                  </a:cubicBezTo>
                  <a:close/>
                </a:path>
              </a:pathLst>
            </a:custGeom>
            <a:solidFill>
              <a:srgbClr val="8C95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6"/>
            <p:cNvSpPr/>
            <p:nvPr/>
          </p:nvSpPr>
          <p:spPr>
            <a:xfrm>
              <a:off x="9663190" y="3984242"/>
              <a:ext cx="507895" cy="507895"/>
            </a:xfrm>
            <a:custGeom>
              <a:avLst/>
              <a:gdLst/>
              <a:ahLst/>
              <a:cxnLst/>
              <a:rect l="l" t="t" r="r" b="b"/>
              <a:pathLst>
                <a:path w="507895" h="507895" extrusionOk="0">
                  <a:moveTo>
                    <a:pt x="508816" y="185617"/>
                  </a:moveTo>
                  <a:lnTo>
                    <a:pt x="185617" y="508816"/>
                  </a:lnTo>
                  <a:lnTo>
                    <a:pt x="926" y="324126"/>
                  </a:lnTo>
                  <a:lnTo>
                    <a:pt x="324126" y="9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6"/>
            <p:cNvSpPr/>
            <p:nvPr/>
          </p:nvSpPr>
          <p:spPr>
            <a:xfrm>
              <a:off x="10039702" y="3901501"/>
              <a:ext cx="207775" cy="207775"/>
            </a:xfrm>
            <a:custGeom>
              <a:avLst/>
              <a:gdLst/>
              <a:ahLst/>
              <a:cxnLst/>
              <a:rect l="l" t="t" r="r" b="b"/>
              <a:pathLst>
                <a:path w="207775" h="207775" extrusionOk="0">
                  <a:moveTo>
                    <a:pt x="93346" y="208454"/>
                  </a:moveTo>
                  <a:lnTo>
                    <a:pt x="208777" y="93069"/>
                  </a:lnTo>
                  <a:lnTo>
                    <a:pt x="116524" y="655"/>
                  </a:lnTo>
                  <a:lnTo>
                    <a:pt x="655" y="116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6"/>
            <p:cNvSpPr/>
            <p:nvPr/>
          </p:nvSpPr>
          <p:spPr>
            <a:xfrm>
              <a:off x="10132393" y="3808556"/>
              <a:ext cx="207775" cy="207775"/>
            </a:xfrm>
            <a:custGeom>
              <a:avLst/>
              <a:gdLst/>
              <a:ahLst/>
              <a:cxnLst/>
              <a:rect l="l" t="t" r="r" b="b"/>
              <a:pathLst>
                <a:path w="207775" h="207775" extrusionOk="0">
                  <a:moveTo>
                    <a:pt x="69660" y="655"/>
                  </a:moveTo>
                  <a:lnTo>
                    <a:pt x="655" y="70675"/>
                  </a:lnTo>
                  <a:lnTo>
                    <a:pt x="139172" y="209100"/>
                  </a:lnTo>
                  <a:lnTo>
                    <a:pt x="208130" y="1395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6"/>
            <p:cNvSpPr/>
            <p:nvPr/>
          </p:nvSpPr>
          <p:spPr>
            <a:xfrm>
              <a:off x="9670369" y="4824348"/>
              <a:ext cx="438637" cy="92344"/>
            </a:xfrm>
            <a:custGeom>
              <a:avLst/>
              <a:gdLst/>
              <a:ahLst/>
              <a:cxnLst/>
              <a:rect l="l" t="t" r="r" b="b"/>
              <a:pathLst>
                <a:path w="438637" h="92344" extrusionOk="0">
                  <a:moveTo>
                    <a:pt x="439292" y="93000"/>
                  </a:moveTo>
                  <a:lnTo>
                    <a:pt x="655" y="93000"/>
                  </a:lnTo>
                  <a:lnTo>
                    <a:pt x="655" y="93000"/>
                  </a:lnTo>
                  <a:cubicBezTo>
                    <a:pt x="655" y="42002"/>
                    <a:pt x="42002" y="655"/>
                    <a:pt x="93000" y="655"/>
                  </a:cubicBezTo>
                  <a:lnTo>
                    <a:pt x="439292" y="655"/>
                  </a:lnTo>
                  <a:lnTo>
                    <a:pt x="439292" y="93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6"/>
            <p:cNvSpPr/>
            <p:nvPr/>
          </p:nvSpPr>
          <p:spPr>
            <a:xfrm>
              <a:off x="9970489" y="4824348"/>
              <a:ext cx="277034" cy="230861"/>
            </a:xfrm>
            <a:custGeom>
              <a:avLst/>
              <a:gdLst/>
              <a:ahLst/>
              <a:cxnLst/>
              <a:rect l="l" t="t" r="r" b="b"/>
              <a:pathLst>
                <a:path w="277034" h="230861" extrusionOk="0">
                  <a:moveTo>
                    <a:pt x="655" y="231517"/>
                  </a:moveTo>
                  <a:lnTo>
                    <a:pt x="655" y="139172"/>
                  </a:lnTo>
                  <a:cubicBezTo>
                    <a:pt x="655" y="62664"/>
                    <a:pt x="62664" y="655"/>
                    <a:pt x="139172" y="655"/>
                  </a:cubicBezTo>
                  <a:lnTo>
                    <a:pt x="139172" y="655"/>
                  </a:lnTo>
                  <a:cubicBezTo>
                    <a:pt x="215680" y="655"/>
                    <a:pt x="277689" y="62664"/>
                    <a:pt x="277689" y="139172"/>
                  </a:cubicBezTo>
                  <a:lnTo>
                    <a:pt x="277689" y="231517"/>
                  </a:lnTo>
                  <a:lnTo>
                    <a:pt x="655" y="2315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6"/>
            <p:cNvSpPr/>
            <p:nvPr/>
          </p:nvSpPr>
          <p:spPr>
            <a:xfrm>
              <a:off x="10107497" y="4591977"/>
              <a:ext cx="141402" cy="141402"/>
            </a:xfrm>
            <a:custGeom>
              <a:avLst/>
              <a:gdLst/>
              <a:ahLst/>
              <a:cxnLst/>
              <a:rect l="l" t="t" r="r" b="b"/>
              <a:pathLst>
                <a:path w="141402" h="141402" extrusionOk="0">
                  <a:moveTo>
                    <a:pt x="140681" y="71423"/>
                  </a:moveTo>
                  <a:cubicBezTo>
                    <a:pt x="140681" y="109673"/>
                    <a:pt x="109673" y="140681"/>
                    <a:pt x="71423" y="140681"/>
                  </a:cubicBezTo>
                  <a:cubicBezTo>
                    <a:pt x="33172" y="140681"/>
                    <a:pt x="2164" y="109673"/>
                    <a:pt x="2164" y="71423"/>
                  </a:cubicBezTo>
                  <a:cubicBezTo>
                    <a:pt x="2164" y="33172"/>
                    <a:pt x="33172" y="2164"/>
                    <a:pt x="71423" y="2164"/>
                  </a:cubicBezTo>
                  <a:cubicBezTo>
                    <a:pt x="109673" y="2164"/>
                    <a:pt x="140681" y="33172"/>
                    <a:pt x="140681" y="7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6"/>
            <p:cNvSpPr/>
            <p:nvPr/>
          </p:nvSpPr>
          <p:spPr>
            <a:xfrm>
              <a:off x="9000870" y="3785470"/>
              <a:ext cx="507895" cy="1431342"/>
            </a:xfrm>
            <a:custGeom>
              <a:avLst/>
              <a:gdLst/>
              <a:ahLst/>
              <a:cxnLst/>
              <a:rect l="l" t="t" r="r" b="b"/>
              <a:pathLst>
                <a:path w="507895" h="1431342" extrusionOk="0">
                  <a:moveTo>
                    <a:pt x="309779" y="1154987"/>
                  </a:moveTo>
                  <a:cubicBezTo>
                    <a:pt x="302507" y="1148107"/>
                    <a:pt x="295165" y="1141181"/>
                    <a:pt x="287824" y="1134186"/>
                  </a:cubicBezTo>
                  <a:cubicBezTo>
                    <a:pt x="397183" y="1026905"/>
                    <a:pt x="508551" y="895106"/>
                    <a:pt x="508551" y="716326"/>
                  </a:cubicBezTo>
                  <a:cubicBezTo>
                    <a:pt x="508551" y="537547"/>
                    <a:pt x="397183" y="405748"/>
                    <a:pt x="287824" y="298443"/>
                  </a:cubicBezTo>
                  <a:cubicBezTo>
                    <a:pt x="295165" y="291448"/>
                    <a:pt x="302507" y="284523"/>
                    <a:pt x="309779" y="277643"/>
                  </a:cubicBezTo>
                  <a:cubicBezTo>
                    <a:pt x="404063" y="188576"/>
                    <a:pt x="485465" y="111653"/>
                    <a:pt x="485465" y="23741"/>
                  </a:cubicBezTo>
                  <a:lnTo>
                    <a:pt x="485465" y="655"/>
                  </a:lnTo>
                  <a:lnTo>
                    <a:pt x="439292" y="655"/>
                  </a:lnTo>
                  <a:lnTo>
                    <a:pt x="439292" y="23741"/>
                  </a:lnTo>
                  <a:cubicBezTo>
                    <a:pt x="439292" y="38955"/>
                    <a:pt x="435368" y="54330"/>
                    <a:pt x="428580" y="69913"/>
                  </a:cubicBezTo>
                  <a:lnTo>
                    <a:pt x="80625" y="69913"/>
                  </a:lnTo>
                  <a:cubicBezTo>
                    <a:pt x="73838" y="54330"/>
                    <a:pt x="69913" y="38955"/>
                    <a:pt x="69913" y="23741"/>
                  </a:cubicBezTo>
                  <a:lnTo>
                    <a:pt x="69913" y="655"/>
                  </a:lnTo>
                  <a:lnTo>
                    <a:pt x="23741" y="655"/>
                  </a:lnTo>
                  <a:lnTo>
                    <a:pt x="23741" y="23741"/>
                  </a:lnTo>
                  <a:cubicBezTo>
                    <a:pt x="23741" y="111653"/>
                    <a:pt x="105143" y="188576"/>
                    <a:pt x="199427" y="277666"/>
                  </a:cubicBezTo>
                  <a:cubicBezTo>
                    <a:pt x="206699" y="284546"/>
                    <a:pt x="214040" y="291471"/>
                    <a:pt x="221382" y="298467"/>
                  </a:cubicBezTo>
                  <a:cubicBezTo>
                    <a:pt x="112023" y="405748"/>
                    <a:pt x="655" y="537547"/>
                    <a:pt x="655" y="716326"/>
                  </a:cubicBezTo>
                  <a:cubicBezTo>
                    <a:pt x="655" y="895106"/>
                    <a:pt x="112023" y="1026905"/>
                    <a:pt x="221382" y="1134209"/>
                  </a:cubicBezTo>
                  <a:cubicBezTo>
                    <a:pt x="214040" y="1141204"/>
                    <a:pt x="206699" y="1148130"/>
                    <a:pt x="199427" y="1155010"/>
                  </a:cubicBezTo>
                  <a:cubicBezTo>
                    <a:pt x="105143" y="1244076"/>
                    <a:pt x="23741" y="1320999"/>
                    <a:pt x="23741" y="1408911"/>
                  </a:cubicBezTo>
                  <a:lnTo>
                    <a:pt x="23741" y="1431998"/>
                  </a:lnTo>
                  <a:lnTo>
                    <a:pt x="69913" y="1431998"/>
                  </a:lnTo>
                  <a:lnTo>
                    <a:pt x="69913" y="1408911"/>
                  </a:lnTo>
                  <a:cubicBezTo>
                    <a:pt x="69913" y="1393698"/>
                    <a:pt x="73838" y="1378322"/>
                    <a:pt x="80625" y="1362739"/>
                  </a:cubicBezTo>
                  <a:lnTo>
                    <a:pt x="428603" y="1362739"/>
                  </a:lnTo>
                  <a:cubicBezTo>
                    <a:pt x="435368" y="1378322"/>
                    <a:pt x="439292" y="1393698"/>
                    <a:pt x="439292" y="1408911"/>
                  </a:cubicBezTo>
                  <a:lnTo>
                    <a:pt x="439292" y="1431998"/>
                  </a:lnTo>
                  <a:lnTo>
                    <a:pt x="485465" y="1431998"/>
                  </a:lnTo>
                  <a:lnTo>
                    <a:pt x="485465" y="1408911"/>
                  </a:lnTo>
                  <a:cubicBezTo>
                    <a:pt x="485465" y="1320999"/>
                    <a:pt x="404063" y="1244076"/>
                    <a:pt x="309779" y="1154987"/>
                  </a:cubicBezTo>
                  <a:close/>
                  <a:moveTo>
                    <a:pt x="139172" y="972860"/>
                  </a:moveTo>
                  <a:cubicBezTo>
                    <a:pt x="127606" y="957069"/>
                    <a:pt x="116848" y="940839"/>
                    <a:pt x="106944" y="924102"/>
                  </a:cubicBezTo>
                  <a:lnTo>
                    <a:pt x="402262" y="924102"/>
                  </a:lnTo>
                  <a:cubicBezTo>
                    <a:pt x="392381" y="940839"/>
                    <a:pt x="381600" y="957069"/>
                    <a:pt x="370034" y="972860"/>
                  </a:cubicBezTo>
                  <a:lnTo>
                    <a:pt x="370034" y="970274"/>
                  </a:lnTo>
                  <a:lnTo>
                    <a:pt x="139172" y="970274"/>
                  </a:lnTo>
                  <a:lnTo>
                    <a:pt x="139172" y="972860"/>
                  </a:lnTo>
                  <a:close/>
                  <a:moveTo>
                    <a:pt x="106944" y="508551"/>
                  </a:moveTo>
                  <a:cubicBezTo>
                    <a:pt x="116848" y="491813"/>
                    <a:pt x="127606" y="475584"/>
                    <a:pt x="139172" y="459793"/>
                  </a:cubicBezTo>
                  <a:lnTo>
                    <a:pt x="139172" y="462378"/>
                  </a:lnTo>
                  <a:lnTo>
                    <a:pt x="370034" y="462378"/>
                  </a:lnTo>
                  <a:lnTo>
                    <a:pt x="370034" y="459793"/>
                  </a:lnTo>
                  <a:cubicBezTo>
                    <a:pt x="381600" y="475561"/>
                    <a:pt x="392358" y="491813"/>
                    <a:pt x="402262" y="508551"/>
                  </a:cubicBezTo>
                  <a:lnTo>
                    <a:pt x="346948" y="508551"/>
                  </a:lnTo>
                  <a:lnTo>
                    <a:pt x="346948" y="554723"/>
                  </a:lnTo>
                  <a:lnTo>
                    <a:pt x="426618" y="554723"/>
                  </a:lnTo>
                  <a:cubicBezTo>
                    <a:pt x="433382" y="569660"/>
                    <a:pt x="439084" y="585128"/>
                    <a:pt x="444094" y="600895"/>
                  </a:cubicBezTo>
                  <a:lnTo>
                    <a:pt x="65135" y="600895"/>
                  </a:lnTo>
                  <a:cubicBezTo>
                    <a:pt x="70144" y="585128"/>
                    <a:pt x="75824" y="569660"/>
                    <a:pt x="82611" y="554723"/>
                  </a:cubicBezTo>
                  <a:lnTo>
                    <a:pt x="300775" y="554723"/>
                  </a:lnTo>
                  <a:lnTo>
                    <a:pt x="300775" y="508551"/>
                  </a:lnTo>
                  <a:lnTo>
                    <a:pt x="106944" y="508551"/>
                  </a:lnTo>
                  <a:close/>
                  <a:moveTo>
                    <a:pt x="456007" y="647068"/>
                  </a:moveTo>
                  <a:cubicBezTo>
                    <a:pt x="458777" y="662028"/>
                    <a:pt x="460370" y="677495"/>
                    <a:pt x="461340" y="693240"/>
                  </a:cubicBezTo>
                  <a:lnTo>
                    <a:pt x="47889" y="693240"/>
                  </a:lnTo>
                  <a:cubicBezTo>
                    <a:pt x="48836" y="677495"/>
                    <a:pt x="50429" y="662028"/>
                    <a:pt x="53222" y="647068"/>
                  </a:cubicBezTo>
                  <a:lnTo>
                    <a:pt x="456007" y="647068"/>
                  </a:lnTo>
                  <a:close/>
                  <a:moveTo>
                    <a:pt x="53199" y="785585"/>
                  </a:moveTo>
                  <a:cubicBezTo>
                    <a:pt x="50429" y="770625"/>
                    <a:pt x="48836" y="755157"/>
                    <a:pt x="47866" y="739412"/>
                  </a:cubicBezTo>
                  <a:lnTo>
                    <a:pt x="461316" y="739412"/>
                  </a:lnTo>
                  <a:cubicBezTo>
                    <a:pt x="460370" y="755157"/>
                    <a:pt x="458777" y="770625"/>
                    <a:pt x="455984" y="785585"/>
                  </a:cubicBezTo>
                  <a:lnTo>
                    <a:pt x="185344" y="785585"/>
                  </a:lnTo>
                  <a:lnTo>
                    <a:pt x="185344" y="831757"/>
                  </a:lnTo>
                  <a:lnTo>
                    <a:pt x="444071" y="831757"/>
                  </a:lnTo>
                  <a:cubicBezTo>
                    <a:pt x="439061" y="847525"/>
                    <a:pt x="433382" y="862993"/>
                    <a:pt x="426595" y="877929"/>
                  </a:cubicBezTo>
                  <a:lnTo>
                    <a:pt x="82588" y="877929"/>
                  </a:lnTo>
                  <a:cubicBezTo>
                    <a:pt x="75824" y="862993"/>
                    <a:pt x="70121" y="847525"/>
                    <a:pt x="65112" y="831757"/>
                  </a:cubicBezTo>
                  <a:lnTo>
                    <a:pt x="139172" y="831757"/>
                  </a:lnTo>
                  <a:lnTo>
                    <a:pt x="139172" y="785585"/>
                  </a:lnTo>
                  <a:lnTo>
                    <a:pt x="53199" y="785585"/>
                  </a:lnTo>
                  <a:close/>
                  <a:moveTo>
                    <a:pt x="108237" y="116086"/>
                  </a:moveTo>
                  <a:lnTo>
                    <a:pt x="400969" y="116086"/>
                  </a:lnTo>
                  <a:cubicBezTo>
                    <a:pt x="389703" y="131161"/>
                    <a:pt x="376336" y="146536"/>
                    <a:pt x="361538" y="162258"/>
                  </a:cubicBezTo>
                  <a:lnTo>
                    <a:pt x="147668" y="162258"/>
                  </a:lnTo>
                  <a:cubicBezTo>
                    <a:pt x="132869" y="146536"/>
                    <a:pt x="119479" y="131161"/>
                    <a:pt x="108237" y="116086"/>
                  </a:cubicBezTo>
                  <a:close/>
                  <a:moveTo>
                    <a:pt x="231147" y="244099"/>
                  </a:moveTo>
                  <a:cubicBezTo>
                    <a:pt x="218311" y="231955"/>
                    <a:pt x="205776" y="220112"/>
                    <a:pt x="193655" y="208430"/>
                  </a:cubicBezTo>
                  <a:lnTo>
                    <a:pt x="315527" y="208430"/>
                  </a:lnTo>
                  <a:cubicBezTo>
                    <a:pt x="303407" y="220112"/>
                    <a:pt x="290894" y="231955"/>
                    <a:pt x="278058" y="244099"/>
                  </a:cubicBezTo>
                  <a:cubicBezTo>
                    <a:pt x="270348" y="251394"/>
                    <a:pt x="262498" y="258805"/>
                    <a:pt x="254603" y="266308"/>
                  </a:cubicBezTo>
                  <a:cubicBezTo>
                    <a:pt x="246684" y="258805"/>
                    <a:pt x="238858" y="251394"/>
                    <a:pt x="231147" y="244099"/>
                  </a:cubicBezTo>
                  <a:close/>
                  <a:moveTo>
                    <a:pt x="254603" y="330487"/>
                  </a:moveTo>
                  <a:cubicBezTo>
                    <a:pt x="282537" y="357821"/>
                    <a:pt x="310148" y="386194"/>
                    <a:pt x="335658" y="416206"/>
                  </a:cubicBezTo>
                  <a:lnTo>
                    <a:pt x="173547" y="416206"/>
                  </a:lnTo>
                  <a:cubicBezTo>
                    <a:pt x="199058" y="386194"/>
                    <a:pt x="226669" y="357821"/>
                    <a:pt x="254603" y="330487"/>
                  </a:cubicBezTo>
                  <a:close/>
                  <a:moveTo>
                    <a:pt x="173547" y="1016447"/>
                  </a:moveTo>
                  <a:lnTo>
                    <a:pt x="335658" y="1016447"/>
                  </a:lnTo>
                  <a:cubicBezTo>
                    <a:pt x="310148" y="1046459"/>
                    <a:pt x="282537" y="1074832"/>
                    <a:pt x="254603" y="1102166"/>
                  </a:cubicBezTo>
                  <a:cubicBezTo>
                    <a:pt x="226669" y="1074832"/>
                    <a:pt x="199058" y="1046459"/>
                    <a:pt x="173547" y="1016447"/>
                  </a:cubicBezTo>
                  <a:close/>
                  <a:moveTo>
                    <a:pt x="231147" y="1188554"/>
                  </a:moveTo>
                  <a:cubicBezTo>
                    <a:pt x="238858" y="1181259"/>
                    <a:pt x="246707" y="1173848"/>
                    <a:pt x="254603" y="1166345"/>
                  </a:cubicBezTo>
                  <a:cubicBezTo>
                    <a:pt x="262521" y="1173871"/>
                    <a:pt x="270348" y="1181282"/>
                    <a:pt x="278058" y="1188554"/>
                  </a:cubicBezTo>
                  <a:cubicBezTo>
                    <a:pt x="290894" y="1200697"/>
                    <a:pt x="303430" y="1212541"/>
                    <a:pt x="315527" y="1224222"/>
                  </a:cubicBezTo>
                  <a:lnTo>
                    <a:pt x="193655" y="1224222"/>
                  </a:lnTo>
                  <a:cubicBezTo>
                    <a:pt x="205776" y="1212541"/>
                    <a:pt x="218311" y="1200697"/>
                    <a:pt x="231147" y="1188554"/>
                  </a:cubicBezTo>
                  <a:close/>
                  <a:moveTo>
                    <a:pt x="108237" y="1316567"/>
                  </a:moveTo>
                  <a:cubicBezTo>
                    <a:pt x="119503" y="1301492"/>
                    <a:pt x="132869" y="1286116"/>
                    <a:pt x="147668" y="1270394"/>
                  </a:cubicBezTo>
                  <a:lnTo>
                    <a:pt x="361561" y="1270394"/>
                  </a:lnTo>
                  <a:cubicBezTo>
                    <a:pt x="376359" y="1286116"/>
                    <a:pt x="389726" y="1301492"/>
                    <a:pt x="400992" y="1316567"/>
                  </a:cubicBezTo>
                  <a:lnTo>
                    <a:pt x="108237" y="13165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6"/>
            <p:cNvSpPr/>
            <p:nvPr/>
          </p:nvSpPr>
          <p:spPr>
            <a:xfrm>
              <a:off x="9508766" y="3775774"/>
              <a:ext cx="923446" cy="1440000"/>
            </a:xfrm>
            <a:custGeom>
              <a:avLst/>
              <a:gdLst/>
              <a:ahLst/>
              <a:cxnLst/>
              <a:rect l="l" t="t" r="r" b="b"/>
              <a:pathLst>
                <a:path w="923446" h="1440000" extrusionOk="0">
                  <a:moveTo>
                    <a:pt x="808671" y="1257004"/>
                  </a:moveTo>
                  <a:lnTo>
                    <a:pt x="771433" y="1257004"/>
                  </a:lnTo>
                  <a:cubicBezTo>
                    <a:pt x="825870" y="1158450"/>
                    <a:pt x="854843" y="1047082"/>
                    <a:pt x="854843" y="933798"/>
                  </a:cubicBezTo>
                  <a:cubicBezTo>
                    <a:pt x="854843" y="747423"/>
                    <a:pt x="776789" y="569637"/>
                    <a:pt x="640419" y="443078"/>
                  </a:cubicBezTo>
                  <a:lnTo>
                    <a:pt x="703098" y="380399"/>
                  </a:lnTo>
                  <a:lnTo>
                    <a:pt x="656903" y="334204"/>
                  </a:lnTo>
                  <a:lnTo>
                    <a:pt x="739713" y="251440"/>
                  </a:lnTo>
                  <a:lnTo>
                    <a:pt x="762891" y="274595"/>
                  </a:lnTo>
                  <a:lnTo>
                    <a:pt x="864332" y="172254"/>
                  </a:lnTo>
                  <a:lnTo>
                    <a:pt x="693194" y="655"/>
                  </a:lnTo>
                  <a:lnTo>
                    <a:pt x="591753" y="103596"/>
                  </a:lnTo>
                  <a:lnTo>
                    <a:pt x="614655" y="126498"/>
                  </a:lnTo>
                  <a:lnTo>
                    <a:pt x="531775" y="209100"/>
                  </a:lnTo>
                  <a:lnTo>
                    <a:pt x="485765" y="163089"/>
                  </a:lnTo>
                  <a:lnTo>
                    <a:pt x="162558" y="486296"/>
                  </a:lnTo>
                  <a:lnTo>
                    <a:pt x="116386" y="440123"/>
                  </a:lnTo>
                  <a:lnTo>
                    <a:pt x="14484" y="542026"/>
                  </a:lnTo>
                  <a:lnTo>
                    <a:pt x="324161" y="851704"/>
                  </a:lnTo>
                  <a:lnTo>
                    <a:pt x="426064" y="749801"/>
                  </a:lnTo>
                  <a:lnTo>
                    <a:pt x="379892" y="703629"/>
                  </a:lnTo>
                  <a:lnTo>
                    <a:pt x="509405" y="574115"/>
                  </a:lnTo>
                  <a:cubicBezTo>
                    <a:pt x="576009" y="634255"/>
                    <a:pt x="625090" y="712125"/>
                    <a:pt x="650277" y="797590"/>
                  </a:cubicBezTo>
                  <a:cubicBezTo>
                    <a:pt x="608906" y="806686"/>
                    <a:pt x="577809" y="843531"/>
                    <a:pt x="577809" y="887626"/>
                  </a:cubicBezTo>
                  <a:cubicBezTo>
                    <a:pt x="577809" y="937792"/>
                    <a:pt x="618072" y="978539"/>
                    <a:pt x="667938" y="979740"/>
                  </a:cubicBezTo>
                  <a:cubicBezTo>
                    <a:pt x="666114" y="999040"/>
                    <a:pt x="663067" y="1018201"/>
                    <a:pt x="658957" y="1037109"/>
                  </a:cubicBezTo>
                  <a:cubicBezTo>
                    <a:pt x="640904" y="1030137"/>
                    <a:pt x="621373" y="1026143"/>
                    <a:pt x="600895" y="1026143"/>
                  </a:cubicBezTo>
                  <a:lnTo>
                    <a:pt x="254603" y="1026143"/>
                  </a:lnTo>
                  <a:cubicBezTo>
                    <a:pt x="190954" y="1026143"/>
                    <a:pt x="139172" y="1077925"/>
                    <a:pt x="139172" y="1141574"/>
                  </a:cubicBezTo>
                  <a:lnTo>
                    <a:pt x="139172" y="1164660"/>
                  </a:lnTo>
                  <a:lnTo>
                    <a:pt x="441139" y="1164660"/>
                  </a:lnTo>
                  <a:cubicBezTo>
                    <a:pt x="440054" y="1172232"/>
                    <a:pt x="439292" y="1179897"/>
                    <a:pt x="439292" y="1187746"/>
                  </a:cubicBezTo>
                  <a:lnTo>
                    <a:pt x="439292" y="1257004"/>
                  </a:lnTo>
                  <a:lnTo>
                    <a:pt x="116086" y="1257004"/>
                  </a:lnTo>
                  <a:cubicBezTo>
                    <a:pt x="52437" y="1257004"/>
                    <a:pt x="655" y="1308787"/>
                    <a:pt x="655" y="1372435"/>
                  </a:cubicBezTo>
                  <a:lnTo>
                    <a:pt x="655" y="1441694"/>
                  </a:lnTo>
                  <a:lnTo>
                    <a:pt x="924102" y="1441694"/>
                  </a:lnTo>
                  <a:lnTo>
                    <a:pt x="924102" y="1372435"/>
                  </a:lnTo>
                  <a:cubicBezTo>
                    <a:pt x="924102" y="1308787"/>
                    <a:pt x="872320" y="1257004"/>
                    <a:pt x="808671" y="1257004"/>
                  </a:cubicBezTo>
                  <a:close/>
                  <a:moveTo>
                    <a:pt x="693379" y="66220"/>
                  </a:moveTo>
                  <a:lnTo>
                    <a:pt x="799183" y="172347"/>
                  </a:lnTo>
                  <a:lnTo>
                    <a:pt x="762706" y="209169"/>
                  </a:lnTo>
                  <a:lnTo>
                    <a:pt x="656810" y="103342"/>
                  </a:lnTo>
                  <a:lnTo>
                    <a:pt x="693379" y="66220"/>
                  </a:lnTo>
                  <a:close/>
                  <a:moveTo>
                    <a:pt x="647322" y="159118"/>
                  </a:moveTo>
                  <a:lnTo>
                    <a:pt x="707046" y="218796"/>
                  </a:lnTo>
                  <a:lnTo>
                    <a:pt x="624259" y="301537"/>
                  </a:lnTo>
                  <a:lnTo>
                    <a:pt x="564442" y="241721"/>
                  </a:lnTo>
                  <a:lnTo>
                    <a:pt x="647322" y="159118"/>
                  </a:lnTo>
                  <a:close/>
                  <a:moveTo>
                    <a:pt x="324161" y="786393"/>
                  </a:moveTo>
                  <a:lnTo>
                    <a:pt x="79771" y="542003"/>
                  </a:lnTo>
                  <a:lnTo>
                    <a:pt x="116386" y="505388"/>
                  </a:lnTo>
                  <a:lnTo>
                    <a:pt x="360776" y="749778"/>
                  </a:lnTo>
                  <a:lnTo>
                    <a:pt x="324161" y="786393"/>
                  </a:lnTo>
                  <a:close/>
                  <a:moveTo>
                    <a:pt x="195202" y="518916"/>
                  </a:moveTo>
                  <a:lnTo>
                    <a:pt x="485765" y="228354"/>
                  </a:lnTo>
                  <a:lnTo>
                    <a:pt x="637810" y="380399"/>
                  </a:lnTo>
                  <a:lnTo>
                    <a:pt x="347248" y="670962"/>
                  </a:lnTo>
                  <a:lnTo>
                    <a:pt x="195202" y="518916"/>
                  </a:lnTo>
                  <a:close/>
                  <a:moveTo>
                    <a:pt x="623982" y="887626"/>
                  </a:moveTo>
                  <a:cubicBezTo>
                    <a:pt x="623982" y="862162"/>
                    <a:pt x="644690" y="841453"/>
                    <a:pt x="670154" y="841453"/>
                  </a:cubicBezTo>
                  <a:cubicBezTo>
                    <a:pt x="695618" y="841453"/>
                    <a:pt x="716326" y="862162"/>
                    <a:pt x="716326" y="887626"/>
                  </a:cubicBezTo>
                  <a:cubicBezTo>
                    <a:pt x="716326" y="913090"/>
                    <a:pt x="695618" y="933798"/>
                    <a:pt x="670154" y="933798"/>
                  </a:cubicBezTo>
                  <a:cubicBezTo>
                    <a:pt x="644690" y="933798"/>
                    <a:pt x="623982" y="913090"/>
                    <a:pt x="623982" y="887626"/>
                  </a:cubicBezTo>
                  <a:close/>
                  <a:moveTo>
                    <a:pt x="715080" y="967804"/>
                  </a:moveTo>
                  <a:cubicBezTo>
                    <a:pt x="743222" y="951967"/>
                    <a:pt x="762499" y="922163"/>
                    <a:pt x="762499" y="887626"/>
                  </a:cubicBezTo>
                  <a:cubicBezTo>
                    <a:pt x="762499" y="846809"/>
                    <a:pt x="735719" y="812503"/>
                    <a:pt x="698942" y="800337"/>
                  </a:cubicBezTo>
                  <a:cubicBezTo>
                    <a:pt x="673155" y="701343"/>
                    <a:pt x="618164" y="610730"/>
                    <a:pt x="542095" y="541425"/>
                  </a:cubicBezTo>
                  <a:lnTo>
                    <a:pt x="607775" y="475745"/>
                  </a:lnTo>
                  <a:cubicBezTo>
                    <a:pt x="735511" y="593646"/>
                    <a:pt x="808671" y="759682"/>
                    <a:pt x="808671" y="933798"/>
                  </a:cubicBezTo>
                  <a:cubicBezTo>
                    <a:pt x="808671" y="1015662"/>
                    <a:pt x="792557" y="1096463"/>
                    <a:pt x="761668" y="1171447"/>
                  </a:cubicBezTo>
                  <a:cubicBezTo>
                    <a:pt x="757166" y="1126706"/>
                    <a:pt x="734264" y="1087390"/>
                    <a:pt x="700766" y="1060957"/>
                  </a:cubicBezTo>
                  <a:cubicBezTo>
                    <a:pt x="708269" y="1030483"/>
                    <a:pt x="713071" y="999247"/>
                    <a:pt x="715080" y="967804"/>
                  </a:cubicBezTo>
                  <a:close/>
                  <a:moveTo>
                    <a:pt x="189292" y="1118487"/>
                  </a:moveTo>
                  <a:cubicBezTo>
                    <a:pt x="198827" y="1091615"/>
                    <a:pt x="224498" y="1072315"/>
                    <a:pt x="254603" y="1072315"/>
                  </a:cubicBezTo>
                  <a:lnTo>
                    <a:pt x="488004" y="1072315"/>
                  </a:lnTo>
                  <a:cubicBezTo>
                    <a:pt x="474453" y="1085567"/>
                    <a:pt x="463348" y="1101196"/>
                    <a:pt x="455106" y="1118487"/>
                  </a:cubicBezTo>
                  <a:lnTo>
                    <a:pt x="189292" y="1118487"/>
                  </a:lnTo>
                  <a:close/>
                  <a:moveTo>
                    <a:pt x="877930" y="1395521"/>
                  </a:moveTo>
                  <a:lnTo>
                    <a:pt x="46827" y="1395521"/>
                  </a:lnTo>
                  <a:lnTo>
                    <a:pt x="46827" y="1372435"/>
                  </a:lnTo>
                  <a:cubicBezTo>
                    <a:pt x="46827" y="1334251"/>
                    <a:pt x="77901" y="1303177"/>
                    <a:pt x="116086" y="1303177"/>
                  </a:cubicBezTo>
                  <a:lnTo>
                    <a:pt x="531637" y="1303177"/>
                  </a:lnTo>
                  <a:lnTo>
                    <a:pt x="531637" y="1257004"/>
                  </a:lnTo>
                  <a:lnTo>
                    <a:pt x="485465" y="1257004"/>
                  </a:lnTo>
                  <a:lnTo>
                    <a:pt x="485465" y="1187746"/>
                  </a:lnTo>
                  <a:cubicBezTo>
                    <a:pt x="485465" y="1124097"/>
                    <a:pt x="537247" y="1072315"/>
                    <a:pt x="600895" y="1072315"/>
                  </a:cubicBezTo>
                  <a:cubicBezTo>
                    <a:pt x="664544" y="1072315"/>
                    <a:pt x="716326" y="1124097"/>
                    <a:pt x="716326" y="1187746"/>
                  </a:cubicBezTo>
                  <a:lnTo>
                    <a:pt x="716326" y="1257004"/>
                  </a:lnTo>
                  <a:lnTo>
                    <a:pt x="577809" y="1257004"/>
                  </a:lnTo>
                  <a:lnTo>
                    <a:pt x="577809" y="1303177"/>
                  </a:lnTo>
                  <a:lnTo>
                    <a:pt x="808671" y="1303177"/>
                  </a:lnTo>
                  <a:cubicBezTo>
                    <a:pt x="846856" y="1303177"/>
                    <a:pt x="877930" y="1334251"/>
                    <a:pt x="877930" y="1372435"/>
                  </a:cubicBezTo>
                  <a:lnTo>
                    <a:pt x="877930" y="13955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56"/>
          <p:cNvGrpSpPr/>
          <p:nvPr/>
        </p:nvGrpSpPr>
        <p:grpSpPr>
          <a:xfrm>
            <a:off x="1899422" y="1241181"/>
            <a:ext cx="1045144" cy="1035334"/>
            <a:chOff x="1758605" y="1280478"/>
            <a:chExt cx="1416953" cy="1438963"/>
          </a:xfrm>
        </p:grpSpPr>
        <p:sp>
          <p:nvSpPr>
            <p:cNvPr id="402" name="Google Shape;402;p56"/>
            <p:cNvSpPr/>
            <p:nvPr/>
          </p:nvSpPr>
          <p:spPr>
            <a:xfrm>
              <a:off x="2751483" y="2178793"/>
              <a:ext cx="402187" cy="495000"/>
            </a:xfrm>
            <a:custGeom>
              <a:avLst/>
              <a:gdLst/>
              <a:ahLst/>
              <a:cxnLst/>
              <a:rect l="l" t="t" r="r" b="b"/>
              <a:pathLst>
                <a:path w="402187" h="495000" extrusionOk="0">
                  <a:moveTo>
                    <a:pt x="402497" y="497059"/>
                  </a:moveTo>
                  <a:lnTo>
                    <a:pt x="402497" y="215342"/>
                  </a:lnTo>
                  <a:cubicBezTo>
                    <a:pt x="402497" y="184492"/>
                    <a:pt x="387439" y="155580"/>
                    <a:pt x="362169" y="137875"/>
                  </a:cubicBezTo>
                  <a:lnTo>
                    <a:pt x="184422" y="13436"/>
                  </a:lnTo>
                  <a:cubicBezTo>
                    <a:pt x="172508" y="5091"/>
                    <a:pt x="158299" y="622"/>
                    <a:pt x="143739" y="622"/>
                  </a:cubicBezTo>
                  <a:lnTo>
                    <a:pt x="622" y="622"/>
                  </a:lnTo>
                  <a:lnTo>
                    <a:pt x="2987" y="405102"/>
                  </a:lnTo>
                  <a:cubicBezTo>
                    <a:pt x="3862" y="447253"/>
                    <a:pt x="31402" y="484178"/>
                    <a:pt x="71542" y="497062"/>
                  </a:cubicBezTo>
                  <a:lnTo>
                    <a:pt x="402497" y="497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6"/>
            <p:cNvSpPr/>
            <p:nvPr/>
          </p:nvSpPr>
          <p:spPr>
            <a:xfrm>
              <a:off x="2751483" y="2486112"/>
              <a:ext cx="258750" cy="188437"/>
            </a:xfrm>
            <a:custGeom>
              <a:avLst/>
              <a:gdLst/>
              <a:ahLst/>
              <a:cxnLst/>
              <a:rect l="l" t="t" r="r" b="b"/>
              <a:pathLst>
                <a:path w="258750" h="188437" extrusionOk="0">
                  <a:moveTo>
                    <a:pt x="260660" y="189740"/>
                  </a:moveTo>
                  <a:lnTo>
                    <a:pt x="95181" y="189740"/>
                  </a:lnTo>
                  <a:cubicBezTo>
                    <a:pt x="42962" y="189740"/>
                    <a:pt x="622" y="147401"/>
                    <a:pt x="622" y="95181"/>
                  </a:cubicBezTo>
                  <a:lnTo>
                    <a:pt x="622" y="622"/>
                  </a:lnTo>
                  <a:lnTo>
                    <a:pt x="166101" y="622"/>
                  </a:lnTo>
                  <a:lnTo>
                    <a:pt x="260660" y="1897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6"/>
            <p:cNvSpPr/>
            <p:nvPr/>
          </p:nvSpPr>
          <p:spPr>
            <a:xfrm>
              <a:off x="1782244" y="1304117"/>
              <a:ext cx="734062" cy="568125"/>
            </a:xfrm>
            <a:custGeom>
              <a:avLst/>
              <a:gdLst/>
              <a:ahLst/>
              <a:cxnLst/>
              <a:rect l="l" t="t" r="r" b="b"/>
              <a:pathLst>
                <a:path w="734062" h="568125" extrusionOk="0">
                  <a:moveTo>
                    <a:pt x="615260" y="166101"/>
                  </a:moveTo>
                  <a:cubicBezTo>
                    <a:pt x="598973" y="166124"/>
                    <a:pt x="582874" y="169530"/>
                    <a:pt x="567979" y="176077"/>
                  </a:cubicBezTo>
                  <a:lnTo>
                    <a:pt x="567979" y="622"/>
                  </a:lnTo>
                  <a:lnTo>
                    <a:pt x="142462" y="622"/>
                  </a:lnTo>
                  <a:cubicBezTo>
                    <a:pt x="64120" y="622"/>
                    <a:pt x="622" y="64120"/>
                    <a:pt x="622" y="142462"/>
                  </a:cubicBezTo>
                  <a:lnTo>
                    <a:pt x="622" y="567979"/>
                  </a:lnTo>
                  <a:lnTo>
                    <a:pt x="176077" y="567979"/>
                  </a:lnTo>
                  <a:cubicBezTo>
                    <a:pt x="149836" y="508216"/>
                    <a:pt x="177000" y="438481"/>
                    <a:pt x="236785" y="412240"/>
                  </a:cubicBezTo>
                  <a:cubicBezTo>
                    <a:pt x="296548" y="385999"/>
                    <a:pt x="366284" y="413162"/>
                    <a:pt x="392524" y="472948"/>
                  </a:cubicBezTo>
                  <a:cubicBezTo>
                    <a:pt x="405833" y="503230"/>
                    <a:pt x="405833" y="537722"/>
                    <a:pt x="392524" y="568005"/>
                  </a:cubicBezTo>
                  <a:lnTo>
                    <a:pt x="567979" y="568005"/>
                  </a:lnTo>
                  <a:lnTo>
                    <a:pt x="567979" y="392550"/>
                  </a:lnTo>
                  <a:cubicBezTo>
                    <a:pt x="627742" y="418790"/>
                    <a:pt x="697478" y="391627"/>
                    <a:pt x="723719" y="331842"/>
                  </a:cubicBezTo>
                  <a:cubicBezTo>
                    <a:pt x="749959" y="272056"/>
                    <a:pt x="722796" y="202343"/>
                    <a:pt x="663011" y="176102"/>
                  </a:cubicBezTo>
                  <a:cubicBezTo>
                    <a:pt x="647978" y="169459"/>
                    <a:pt x="631713" y="166079"/>
                    <a:pt x="615260" y="166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6"/>
            <p:cNvSpPr/>
            <p:nvPr/>
          </p:nvSpPr>
          <p:spPr>
            <a:xfrm>
              <a:off x="2349576" y="1304117"/>
              <a:ext cx="568125" cy="734062"/>
            </a:xfrm>
            <a:custGeom>
              <a:avLst/>
              <a:gdLst/>
              <a:ahLst/>
              <a:cxnLst/>
              <a:rect l="l" t="t" r="r" b="b"/>
              <a:pathLst>
                <a:path w="568125" h="734062" extrusionOk="0">
                  <a:moveTo>
                    <a:pt x="568005" y="142462"/>
                  </a:moveTo>
                  <a:cubicBezTo>
                    <a:pt x="568005" y="64120"/>
                    <a:pt x="504507" y="622"/>
                    <a:pt x="426165" y="622"/>
                  </a:cubicBezTo>
                  <a:lnTo>
                    <a:pt x="647" y="622"/>
                  </a:lnTo>
                  <a:lnTo>
                    <a:pt x="647" y="176077"/>
                  </a:lnTo>
                  <a:cubicBezTo>
                    <a:pt x="60410" y="149836"/>
                    <a:pt x="130146" y="177000"/>
                    <a:pt x="156387" y="236785"/>
                  </a:cubicBezTo>
                  <a:cubicBezTo>
                    <a:pt x="182627" y="296548"/>
                    <a:pt x="155464" y="366284"/>
                    <a:pt x="95679" y="392524"/>
                  </a:cubicBezTo>
                  <a:cubicBezTo>
                    <a:pt x="65397" y="405833"/>
                    <a:pt x="30907" y="405833"/>
                    <a:pt x="622" y="392524"/>
                  </a:cubicBezTo>
                  <a:lnTo>
                    <a:pt x="622" y="567979"/>
                  </a:lnTo>
                  <a:lnTo>
                    <a:pt x="176077" y="567979"/>
                  </a:lnTo>
                  <a:cubicBezTo>
                    <a:pt x="149836" y="627742"/>
                    <a:pt x="177000" y="697478"/>
                    <a:pt x="236785" y="723719"/>
                  </a:cubicBezTo>
                  <a:cubicBezTo>
                    <a:pt x="296548" y="749959"/>
                    <a:pt x="366284" y="722796"/>
                    <a:pt x="392524" y="663011"/>
                  </a:cubicBezTo>
                  <a:cubicBezTo>
                    <a:pt x="405833" y="632729"/>
                    <a:pt x="405833" y="598239"/>
                    <a:pt x="392524" y="567954"/>
                  </a:cubicBezTo>
                  <a:lnTo>
                    <a:pt x="567979" y="567954"/>
                  </a:lnTo>
                  <a:lnTo>
                    <a:pt x="567979" y="142462"/>
                  </a:lnTo>
                  <a:lnTo>
                    <a:pt x="568005" y="142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6"/>
            <p:cNvSpPr/>
            <p:nvPr/>
          </p:nvSpPr>
          <p:spPr>
            <a:xfrm>
              <a:off x="1782244" y="1705735"/>
              <a:ext cx="568125" cy="734062"/>
            </a:xfrm>
            <a:custGeom>
              <a:avLst/>
              <a:gdLst/>
              <a:ahLst/>
              <a:cxnLst/>
              <a:rect l="l" t="t" r="r" b="b"/>
              <a:pathLst>
                <a:path w="568125" h="734062" extrusionOk="0">
                  <a:moveTo>
                    <a:pt x="520701" y="355483"/>
                  </a:moveTo>
                  <a:cubicBezTo>
                    <a:pt x="536988" y="355505"/>
                    <a:pt x="553087" y="358911"/>
                    <a:pt x="567982" y="365458"/>
                  </a:cubicBezTo>
                  <a:lnTo>
                    <a:pt x="567982" y="166364"/>
                  </a:lnTo>
                  <a:lnTo>
                    <a:pt x="392527" y="166364"/>
                  </a:lnTo>
                  <a:cubicBezTo>
                    <a:pt x="418768" y="106602"/>
                    <a:pt x="391605" y="36866"/>
                    <a:pt x="331819" y="10625"/>
                  </a:cubicBezTo>
                  <a:cubicBezTo>
                    <a:pt x="272034" y="-15616"/>
                    <a:pt x="202321" y="11548"/>
                    <a:pt x="176080" y="71333"/>
                  </a:cubicBezTo>
                  <a:cubicBezTo>
                    <a:pt x="162771" y="101615"/>
                    <a:pt x="162771" y="136108"/>
                    <a:pt x="176080" y="166390"/>
                  </a:cubicBezTo>
                  <a:lnTo>
                    <a:pt x="622" y="166390"/>
                  </a:lnTo>
                  <a:lnTo>
                    <a:pt x="622" y="591907"/>
                  </a:lnTo>
                  <a:cubicBezTo>
                    <a:pt x="622" y="670249"/>
                    <a:pt x="64120" y="733747"/>
                    <a:pt x="142462" y="733747"/>
                  </a:cubicBezTo>
                  <a:lnTo>
                    <a:pt x="567979" y="733747"/>
                  </a:lnTo>
                  <a:lnTo>
                    <a:pt x="567979" y="581931"/>
                  </a:lnTo>
                  <a:cubicBezTo>
                    <a:pt x="508216" y="608172"/>
                    <a:pt x="438481" y="581009"/>
                    <a:pt x="412240" y="521223"/>
                  </a:cubicBezTo>
                  <a:cubicBezTo>
                    <a:pt x="385999" y="461460"/>
                    <a:pt x="413162" y="391724"/>
                    <a:pt x="472948" y="365484"/>
                  </a:cubicBezTo>
                  <a:cubicBezTo>
                    <a:pt x="487983" y="358838"/>
                    <a:pt x="504271" y="355457"/>
                    <a:pt x="520701" y="355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6"/>
            <p:cNvSpPr/>
            <p:nvPr/>
          </p:nvSpPr>
          <p:spPr>
            <a:xfrm>
              <a:off x="2244615" y="1966036"/>
              <a:ext cx="742500" cy="734062"/>
            </a:xfrm>
            <a:custGeom>
              <a:avLst/>
              <a:gdLst/>
              <a:ahLst/>
              <a:cxnLst/>
              <a:rect l="l" t="t" r="r" b="b"/>
              <a:pathLst>
                <a:path w="742500" h="734062" extrusionOk="0">
                  <a:moveTo>
                    <a:pt x="734784" y="400135"/>
                  </a:moveTo>
                  <a:lnTo>
                    <a:pt x="585216" y="622"/>
                  </a:lnTo>
                  <a:lnTo>
                    <a:pt x="420943" y="62489"/>
                  </a:lnTo>
                  <a:cubicBezTo>
                    <a:pt x="466733" y="109131"/>
                    <a:pt x="466025" y="184067"/>
                    <a:pt x="419382" y="229835"/>
                  </a:cubicBezTo>
                  <a:cubicBezTo>
                    <a:pt x="372740" y="275603"/>
                    <a:pt x="297803" y="274917"/>
                    <a:pt x="252036" y="228274"/>
                  </a:cubicBezTo>
                  <a:cubicBezTo>
                    <a:pt x="228726" y="204517"/>
                    <a:pt x="216480" y="172058"/>
                    <a:pt x="218325" y="138820"/>
                  </a:cubicBezTo>
                  <a:lnTo>
                    <a:pt x="54075" y="200686"/>
                  </a:lnTo>
                  <a:lnTo>
                    <a:pt x="124050" y="387653"/>
                  </a:lnTo>
                  <a:cubicBezTo>
                    <a:pt x="107811" y="386731"/>
                    <a:pt x="91546" y="389214"/>
                    <a:pt x="76296" y="394935"/>
                  </a:cubicBezTo>
                  <a:cubicBezTo>
                    <a:pt x="15260" y="418622"/>
                    <a:pt x="-15000" y="487294"/>
                    <a:pt x="8687" y="548334"/>
                  </a:cubicBezTo>
                  <a:cubicBezTo>
                    <a:pt x="31971" y="608308"/>
                    <a:pt x="98850" y="638781"/>
                    <a:pt x="159392" y="616937"/>
                  </a:cubicBezTo>
                  <a:cubicBezTo>
                    <a:pt x="174638" y="611193"/>
                    <a:pt x="188541" y="602303"/>
                    <a:pt x="200170" y="590884"/>
                  </a:cubicBezTo>
                  <a:lnTo>
                    <a:pt x="253501" y="733456"/>
                  </a:lnTo>
                  <a:lnTo>
                    <a:pt x="651880" y="583414"/>
                  </a:lnTo>
                  <a:cubicBezTo>
                    <a:pt x="725329" y="555616"/>
                    <a:pt x="762420" y="473631"/>
                    <a:pt x="734784" y="4001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6"/>
            <p:cNvSpPr/>
            <p:nvPr/>
          </p:nvSpPr>
          <p:spPr>
            <a:xfrm>
              <a:off x="2769811" y="2350786"/>
              <a:ext cx="382500" cy="323437"/>
            </a:xfrm>
            <a:custGeom>
              <a:avLst/>
              <a:gdLst/>
              <a:ahLst/>
              <a:cxnLst/>
              <a:rect l="l" t="t" r="r" b="b"/>
              <a:pathLst>
                <a:path w="382500" h="323437" extrusionOk="0">
                  <a:moveTo>
                    <a:pt x="100916" y="18175"/>
                  </a:moveTo>
                  <a:cubicBezTo>
                    <a:pt x="78292" y="-4899"/>
                    <a:pt x="41249" y="-5276"/>
                    <a:pt x="18175" y="17348"/>
                  </a:cubicBezTo>
                  <a:cubicBezTo>
                    <a:pt x="-4899" y="39972"/>
                    <a:pt x="-5276" y="77015"/>
                    <a:pt x="17348" y="100089"/>
                  </a:cubicBezTo>
                  <a:cubicBezTo>
                    <a:pt x="17632" y="100373"/>
                    <a:pt x="17891" y="100657"/>
                    <a:pt x="18175" y="100916"/>
                  </a:cubicBezTo>
                  <a:lnTo>
                    <a:pt x="100488" y="183229"/>
                  </a:lnTo>
                  <a:cubicBezTo>
                    <a:pt x="100488" y="261572"/>
                    <a:pt x="163986" y="325069"/>
                    <a:pt x="242328" y="325069"/>
                  </a:cubicBezTo>
                  <a:lnTo>
                    <a:pt x="242328" y="325069"/>
                  </a:lnTo>
                  <a:lnTo>
                    <a:pt x="384169" y="325069"/>
                  </a:lnTo>
                  <a:lnTo>
                    <a:pt x="384169" y="301430"/>
                  </a:lnTo>
                  <a:lnTo>
                    <a:pt x="100916" y="18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6"/>
            <p:cNvSpPr/>
            <p:nvPr/>
          </p:nvSpPr>
          <p:spPr>
            <a:xfrm>
              <a:off x="1758605" y="1280478"/>
              <a:ext cx="1181250" cy="1181250"/>
            </a:xfrm>
            <a:custGeom>
              <a:avLst/>
              <a:gdLst/>
              <a:ahLst/>
              <a:cxnLst/>
              <a:rect l="l" t="t" r="r" b="b"/>
              <a:pathLst>
                <a:path w="1181250" h="1181250" extrusionOk="0">
                  <a:moveTo>
                    <a:pt x="544340" y="755137"/>
                  </a:moveTo>
                  <a:cubicBezTo>
                    <a:pt x="465998" y="755115"/>
                    <a:pt x="402478" y="818587"/>
                    <a:pt x="402452" y="896929"/>
                  </a:cubicBezTo>
                  <a:cubicBezTo>
                    <a:pt x="402430" y="953357"/>
                    <a:pt x="435879" y="1004443"/>
                    <a:pt x="487604" y="1026996"/>
                  </a:cubicBezTo>
                  <a:lnTo>
                    <a:pt x="506515" y="983689"/>
                  </a:lnTo>
                  <a:cubicBezTo>
                    <a:pt x="458621" y="962863"/>
                    <a:pt x="436683" y="907144"/>
                    <a:pt x="457532" y="859250"/>
                  </a:cubicBezTo>
                  <a:cubicBezTo>
                    <a:pt x="472568" y="824687"/>
                    <a:pt x="506681" y="802373"/>
                    <a:pt x="544337" y="802421"/>
                  </a:cubicBezTo>
                  <a:cubicBezTo>
                    <a:pt x="557362" y="802421"/>
                    <a:pt x="570246" y="805141"/>
                    <a:pt x="582160" y="810411"/>
                  </a:cubicBezTo>
                  <a:cubicBezTo>
                    <a:pt x="594122" y="815637"/>
                    <a:pt x="608069" y="810175"/>
                    <a:pt x="613294" y="798188"/>
                  </a:cubicBezTo>
                  <a:cubicBezTo>
                    <a:pt x="614594" y="795210"/>
                    <a:pt x="615257" y="791995"/>
                    <a:pt x="615257" y="788755"/>
                  </a:cubicBezTo>
                  <a:lnTo>
                    <a:pt x="615257" y="615263"/>
                  </a:lnTo>
                  <a:lnTo>
                    <a:pt x="735467" y="615263"/>
                  </a:lnTo>
                  <a:cubicBezTo>
                    <a:pt x="734119" y="623065"/>
                    <a:pt x="733458" y="630985"/>
                    <a:pt x="733458" y="638902"/>
                  </a:cubicBezTo>
                  <a:cubicBezTo>
                    <a:pt x="733599" y="706253"/>
                    <a:pt x="780976" y="764289"/>
                    <a:pt x="846929" y="777904"/>
                  </a:cubicBezTo>
                  <a:lnTo>
                    <a:pt x="856384" y="731594"/>
                  </a:lnTo>
                  <a:cubicBezTo>
                    <a:pt x="812414" y="722492"/>
                    <a:pt x="780832" y="683818"/>
                    <a:pt x="780737" y="638902"/>
                  </a:cubicBezTo>
                  <a:cubicBezTo>
                    <a:pt x="780737" y="625877"/>
                    <a:pt x="783456" y="612993"/>
                    <a:pt x="788727" y="601080"/>
                  </a:cubicBezTo>
                  <a:cubicBezTo>
                    <a:pt x="793952" y="589118"/>
                    <a:pt x="788491" y="575171"/>
                    <a:pt x="776504" y="569945"/>
                  </a:cubicBezTo>
                  <a:cubicBezTo>
                    <a:pt x="773548" y="568646"/>
                    <a:pt x="770333" y="567982"/>
                    <a:pt x="767071" y="567982"/>
                  </a:cubicBezTo>
                  <a:lnTo>
                    <a:pt x="615255" y="567982"/>
                  </a:lnTo>
                  <a:lnTo>
                    <a:pt x="615255" y="447773"/>
                  </a:lnTo>
                  <a:cubicBezTo>
                    <a:pt x="623057" y="449120"/>
                    <a:pt x="630976" y="449781"/>
                    <a:pt x="638894" y="449781"/>
                  </a:cubicBezTo>
                  <a:cubicBezTo>
                    <a:pt x="717236" y="449781"/>
                    <a:pt x="780734" y="386283"/>
                    <a:pt x="780734" y="307941"/>
                  </a:cubicBezTo>
                  <a:cubicBezTo>
                    <a:pt x="780734" y="229599"/>
                    <a:pt x="717236" y="166101"/>
                    <a:pt x="638894" y="166101"/>
                  </a:cubicBezTo>
                  <a:lnTo>
                    <a:pt x="638894" y="166101"/>
                  </a:lnTo>
                  <a:cubicBezTo>
                    <a:pt x="630974" y="166101"/>
                    <a:pt x="623054" y="166762"/>
                    <a:pt x="615255" y="168109"/>
                  </a:cubicBezTo>
                  <a:lnTo>
                    <a:pt x="615255" y="47903"/>
                  </a:lnTo>
                  <a:lnTo>
                    <a:pt x="1017133" y="47903"/>
                  </a:lnTo>
                  <a:cubicBezTo>
                    <a:pt x="1082380" y="47973"/>
                    <a:pt x="1135261" y="100857"/>
                    <a:pt x="1135331" y="166101"/>
                  </a:cubicBezTo>
                  <a:lnTo>
                    <a:pt x="1135331" y="567979"/>
                  </a:lnTo>
                  <a:lnTo>
                    <a:pt x="983515" y="567979"/>
                  </a:lnTo>
                  <a:cubicBezTo>
                    <a:pt x="970465" y="567979"/>
                    <a:pt x="959876" y="578571"/>
                    <a:pt x="959898" y="591644"/>
                  </a:cubicBezTo>
                  <a:cubicBezTo>
                    <a:pt x="959898" y="594884"/>
                    <a:pt x="960559" y="598098"/>
                    <a:pt x="961862" y="601077"/>
                  </a:cubicBezTo>
                  <a:cubicBezTo>
                    <a:pt x="967132" y="612991"/>
                    <a:pt x="969852" y="625875"/>
                    <a:pt x="969852" y="638899"/>
                  </a:cubicBezTo>
                  <a:lnTo>
                    <a:pt x="1017133" y="638899"/>
                  </a:lnTo>
                  <a:cubicBezTo>
                    <a:pt x="1017133" y="630979"/>
                    <a:pt x="1016472" y="623059"/>
                    <a:pt x="1015125" y="615260"/>
                  </a:cubicBezTo>
                  <a:lnTo>
                    <a:pt x="1158973" y="615260"/>
                  </a:lnTo>
                  <a:cubicBezTo>
                    <a:pt x="1172023" y="615260"/>
                    <a:pt x="1182612" y="604668"/>
                    <a:pt x="1182612" y="591621"/>
                  </a:cubicBezTo>
                  <a:lnTo>
                    <a:pt x="1182612" y="166101"/>
                  </a:lnTo>
                  <a:cubicBezTo>
                    <a:pt x="1182499" y="74757"/>
                    <a:pt x="1108483" y="740"/>
                    <a:pt x="1017138" y="622"/>
                  </a:cubicBezTo>
                  <a:lnTo>
                    <a:pt x="166101" y="622"/>
                  </a:lnTo>
                  <a:cubicBezTo>
                    <a:pt x="74757" y="740"/>
                    <a:pt x="740" y="74757"/>
                    <a:pt x="622" y="166101"/>
                  </a:cubicBezTo>
                  <a:lnTo>
                    <a:pt x="622" y="1015175"/>
                  </a:lnTo>
                  <a:cubicBezTo>
                    <a:pt x="740" y="1106520"/>
                    <a:pt x="74757" y="1180536"/>
                    <a:pt x="166101" y="1180654"/>
                  </a:cubicBezTo>
                  <a:lnTo>
                    <a:pt x="426139" y="1180654"/>
                  </a:lnTo>
                  <a:lnTo>
                    <a:pt x="426139" y="1133373"/>
                  </a:lnTo>
                  <a:lnTo>
                    <a:pt x="166101" y="1133373"/>
                  </a:lnTo>
                  <a:cubicBezTo>
                    <a:pt x="100854" y="1133303"/>
                    <a:pt x="47973" y="1080420"/>
                    <a:pt x="47903" y="1015175"/>
                  </a:cubicBezTo>
                  <a:lnTo>
                    <a:pt x="47903" y="615260"/>
                  </a:lnTo>
                  <a:lnTo>
                    <a:pt x="199719" y="615260"/>
                  </a:lnTo>
                  <a:cubicBezTo>
                    <a:pt x="213736" y="614245"/>
                    <a:pt x="224258" y="602044"/>
                    <a:pt x="223240" y="588027"/>
                  </a:cubicBezTo>
                  <a:cubicBezTo>
                    <a:pt x="223051" y="585332"/>
                    <a:pt x="222413" y="582683"/>
                    <a:pt x="221372" y="580177"/>
                  </a:cubicBezTo>
                  <a:cubicBezTo>
                    <a:pt x="200357" y="532379"/>
                    <a:pt x="222081" y="476587"/>
                    <a:pt x="269905" y="455572"/>
                  </a:cubicBezTo>
                  <a:cubicBezTo>
                    <a:pt x="317706" y="434557"/>
                    <a:pt x="373495" y="456281"/>
                    <a:pt x="394510" y="504105"/>
                  </a:cubicBezTo>
                  <a:cubicBezTo>
                    <a:pt x="405172" y="528360"/>
                    <a:pt x="405172" y="555947"/>
                    <a:pt x="394510" y="580202"/>
                  </a:cubicBezTo>
                  <a:cubicBezTo>
                    <a:pt x="388671" y="592426"/>
                    <a:pt x="393849" y="607056"/>
                    <a:pt x="406047" y="612898"/>
                  </a:cubicBezTo>
                  <a:cubicBezTo>
                    <a:pt x="409214" y="614411"/>
                    <a:pt x="412642" y="615215"/>
                    <a:pt x="416163" y="615286"/>
                  </a:cubicBezTo>
                  <a:lnTo>
                    <a:pt x="567979" y="615286"/>
                  </a:lnTo>
                  <a:lnTo>
                    <a:pt x="567979" y="757126"/>
                  </a:lnTo>
                  <a:cubicBezTo>
                    <a:pt x="560177" y="755776"/>
                    <a:pt x="552260" y="755112"/>
                    <a:pt x="544340" y="755137"/>
                  </a:cubicBezTo>
                  <a:close/>
                  <a:moveTo>
                    <a:pt x="166101" y="47903"/>
                  </a:moveTo>
                  <a:lnTo>
                    <a:pt x="567979" y="47903"/>
                  </a:lnTo>
                  <a:lnTo>
                    <a:pt x="567979" y="199719"/>
                  </a:lnTo>
                  <a:cubicBezTo>
                    <a:pt x="567979" y="212769"/>
                    <a:pt x="578571" y="223358"/>
                    <a:pt x="591644" y="223336"/>
                  </a:cubicBezTo>
                  <a:cubicBezTo>
                    <a:pt x="594884" y="223336"/>
                    <a:pt x="598098" y="222675"/>
                    <a:pt x="601077" y="221372"/>
                  </a:cubicBezTo>
                  <a:cubicBezTo>
                    <a:pt x="612991" y="216102"/>
                    <a:pt x="625875" y="213382"/>
                    <a:pt x="638899" y="213382"/>
                  </a:cubicBezTo>
                  <a:cubicBezTo>
                    <a:pt x="691119" y="213382"/>
                    <a:pt x="733458" y="255721"/>
                    <a:pt x="733458" y="307941"/>
                  </a:cubicBezTo>
                  <a:cubicBezTo>
                    <a:pt x="733458" y="360161"/>
                    <a:pt x="691119" y="402500"/>
                    <a:pt x="638899" y="402500"/>
                  </a:cubicBezTo>
                  <a:cubicBezTo>
                    <a:pt x="625875" y="402500"/>
                    <a:pt x="612991" y="399781"/>
                    <a:pt x="601077" y="394510"/>
                  </a:cubicBezTo>
                  <a:cubicBezTo>
                    <a:pt x="589115" y="389284"/>
                    <a:pt x="575168" y="394746"/>
                    <a:pt x="569942" y="406733"/>
                  </a:cubicBezTo>
                  <a:cubicBezTo>
                    <a:pt x="568643" y="409711"/>
                    <a:pt x="567979" y="412926"/>
                    <a:pt x="567979" y="416166"/>
                  </a:cubicBezTo>
                  <a:lnTo>
                    <a:pt x="567979" y="566019"/>
                  </a:lnTo>
                  <a:lnTo>
                    <a:pt x="447936" y="566019"/>
                  </a:lnTo>
                  <a:cubicBezTo>
                    <a:pt x="449117" y="558856"/>
                    <a:pt x="449733" y="551599"/>
                    <a:pt x="449781" y="544340"/>
                  </a:cubicBezTo>
                  <a:cubicBezTo>
                    <a:pt x="449781" y="543916"/>
                    <a:pt x="449781" y="543536"/>
                    <a:pt x="449781" y="543111"/>
                  </a:cubicBezTo>
                  <a:cubicBezTo>
                    <a:pt x="449781" y="542686"/>
                    <a:pt x="449781" y="542613"/>
                    <a:pt x="449781" y="542377"/>
                  </a:cubicBezTo>
                  <a:cubicBezTo>
                    <a:pt x="449781" y="464035"/>
                    <a:pt x="386283" y="400537"/>
                    <a:pt x="307941" y="400537"/>
                  </a:cubicBezTo>
                  <a:cubicBezTo>
                    <a:pt x="229599" y="400537"/>
                    <a:pt x="166101" y="464035"/>
                    <a:pt x="166101" y="542377"/>
                  </a:cubicBezTo>
                  <a:cubicBezTo>
                    <a:pt x="166101" y="542613"/>
                    <a:pt x="166101" y="542875"/>
                    <a:pt x="166101" y="543111"/>
                  </a:cubicBezTo>
                  <a:cubicBezTo>
                    <a:pt x="166101" y="543347"/>
                    <a:pt x="166101" y="543916"/>
                    <a:pt x="166101" y="544340"/>
                  </a:cubicBezTo>
                  <a:cubicBezTo>
                    <a:pt x="166149" y="551596"/>
                    <a:pt x="166762" y="558856"/>
                    <a:pt x="167946" y="566019"/>
                  </a:cubicBezTo>
                  <a:lnTo>
                    <a:pt x="47903" y="566019"/>
                  </a:lnTo>
                  <a:lnTo>
                    <a:pt x="47903" y="166101"/>
                  </a:lnTo>
                  <a:cubicBezTo>
                    <a:pt x="47996" y="100854"/>
                    <a:pt x="100857" y="47973"/>
                    <a:pt x="166101" y="47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56"/>
            <p:cNvSpPr/>
            <p:nvPr/>
          </p:nvSpPr>
          <p:spPr>
            <a:xfrm>
              <a:off x="2219308" y="1940379"/>
              <a:ext cx="956250" cy="779062"/>
            </a:xfrm>
            <a:custGeom>
              <a:avLst/>
              <a:gdLst/>
              <a:ahLst/>
              <a:cxnLst/>
              <a:rect l="l" t="t" r="r" b="b"/>
              <a:pathLst>
                <a:path w="956250" h="779062" extrusionOk="0">
                  <a:moveTo>
                    <a:pt x="907748" y="356810"/>
                  </a:moveTo>
                  <a:lnTo>
                    <a:pt x="709008" y="219959"/>
                  </a:lnTo>
                  <a:lnTo>
                    <a:pt x="632674" y="16019"/>
                  </a:lnTo>
                  <a:cubicBezTo>
                    <a:pt x="628112" y="3774"/>
                    <a:pt x="614520" y="-2445"/>
                    <a:pt x="602274" y="2120"/>
                  </a:cubicBezTo>
                  <a:cubicBezTo>
                    <a:pt x="601824" y="2286"/>
                    <a:pt x="601399" y="2452"/>
                    <a:pt x="600975" y="2640"/>
                  </a:cubicBezTo>
                  <a:lnTo>
                    <a:pt x="447316" y="70604"/>
                  </a:lnTo>
                  <a:cubicBezTo>
                    <a:pt x="435805" y="75687"/>
                    <a:pt x="430295" y="88925"/>
                    <a:pt x="434787" y="100676"/>
                  </a:cubicBezTo>
                  <a:cubicBezTo>
                    <a:pt x="437340" y="107293"/>
                    <a:pt x="439728" y="112305"/>
                    <a:pt x="442257" y="117508"/>
                  </a:cubicBezTo>
                  <a:cubicBezTo>
                    <a:pt x="444785" y="122711"/>
                    <a:pt x="447128" y="127580"/>
                    <a:pt x="449988" y="135261"/>
                  </a:cubicBezTo>
                  <a:cubicBezTo>
                    <a:pt x="468334" y="184291"/>
                    <a:pt x="443629" y="238946"/>
                    <a:pt x="394695" y="257551"/>
                  </a:cubicBezTo>
                  <a:cubicBezTo>
                    <a:pt x="345782" y="275849"/>
                    <a:pt x="291293" y="251026"/>
                    <a:pt x="272998" y="202117"/>
                  </a:cubicBezTo>
                  <a:cubicBezTo>
                    <a:pt x="268411" y="189849"/>
                    <a:pt x="266425" y="176751"/>
                    <a:pt x="267159" y="163678"/>
                  </a:cubicBezTo>
                  <a:cubicBezTo>
                    <a:pt x="267845" y="150628"/>
                    <a:pt x="257821" y="139519"/>
                    <a:pt x="244797" y="138833"/>
                  </a:cubicBezTo>
                  <a:cubicBezTo>
                    <a:pt x="241534" y="138667"/>
                    <a:pt x="238272" y="139165"/>
                    <a:pt x="235198" y="140323"/>
                  </a:cubicBezTo>
                  <a:lnTo>
                    <a:pt x="70948" y="202190"/>
                  </a:lnTo>
                  <a:cubicBezTo>
                    <a:pt x="58750" y="206777"/>
                    <a:pt x="52557" y="220392"/>
                    <a:pt x="57141" y="232616"/>
                  </a:cubicBezTo>
                  <a:lnTo>
                    <a:pt x="116100" y="390104"/>
                  </a:lnTo>
                  <a:cubicBezTo>
                    <a:pt x="108275" y="391522"/>
                    <a:pt x="100617" y="393651"/>
                    <a:pt x="93169" y="396441"/>
                  </a:cubicBezTo>
                  <a:cubicBezTo>
                    <a:pt x="19603" y="423863"/>
                    <a:pt x="-17795" y="505704"/>
                    <a:pt x="9601" y="579273"/>
                  </a:cubicBezTo>
                  <a:cubicBezTo>
                    <a:pt x="37023" y="652840"/>
                    <a:pt x="118864" y="690237"/>
                    <a:pt x="192434" y="662841"/>
                  </a:cubicBezTo>
                  <a:cubicBezTo>
                    <a:pt x="199999" y="660028"/>
                    <a:pt x="207326" y="656552"/>
                    <a:pt x="214323" y="652485"/>
                  </a:cubicBezTo>
                  <a:lnTo>
                    <a:pt x="256592" y="765390"/>
                  </a:lnTo>
                  <a:cubicBezTo>
                    <a:pt x="261180" y="777613"/>
                    <a:pt x="274795" y="783806"/>
                    <a:pt x="287018" y="779242"/>
                  </a:cubicBezTo>
                  <a:cubicBezTo>
                    <a:pt x="287040" y="779242"/>
                    <a:pt x="287040" y="779242"/>
                    <a:pt x="287066" y="779219"/>
                  </a:cubicBezTo>
                  <a:lnTo>
                    <a:pt x="521291" y="690971"/>
                  </a:lnTo>
                  <a:cubicBezTo>
                    <a:pt x="535995" y="722601"/>
                    <a:pt x="563087" y="746763"/>
                    <a:pt x="596160" y="757825"/>
                  </a:cubicBezTo>
                  <a:lnTo>
                    <a:pt x="611100" y="712909"/>
                  </a:lnTo>
                  <a:cubicBezTo>
                    <a:pt x="591620" y="706336"/>
                    <a:pt x="575426" y="692507"/>
                    <a:pt x="565900" y="674282"/>
                  </a:cubicBezTo>
                  <a:lnTo>
                    <a:pt x="637174" y="647451"/>
                  </a:lnTo>
                  <a:cubicBezTo>
                    <a:pt x="660577" y="713311"/>
                    <a:pt x="722964" y="757259"/>
                    <a:pt x="792843" y="757164"/>
                  </a:cubicBezTo>
                  <a:lnTo>
                    <a:pt x="792843" y="709883"/>
                  </a:lnTo>
                  <a:cubicBezTo>
                    <a:pt x="727740" y="709481"/>
                    <a:pt x="675045" y="656788"/>
                    <a:pt x="674645" y="591685"/>
                  </a:cubicBezTo>
                  <a:cubicBezTo>
                    <a:pt x="674645" y="585421"/>
                    <a:pt x="672162" y="579391"/>
                    <a:pt x="667718" y="574970"/>
                  </a:cubicBezTo>
                  <a:lnTo>
                    <a:pt x="585405" y="492656"/>
                  </a:lnTo>
                  <a:cubicBezTo>
                    <a:pt x="573207" y="480341"/>
                    <a:pt x="571812" y="460957"/>
                    <a:pt x="582165" y="447055"/>
                  </a:cubicBezTo>
                  <a:cubicBezTo>
                    <a:pt x="588192" y="438924"/>
                    <a:pt x="597484" y="433864"/>
                    <a:pt x="607578" y="433203"/>
                  </a:cubicBezTo>
                  <a:cubicBezTo>
                    <a:pt x="617698" y="432351"/>
                    <a:pt x="627648" y="436063"/>
                    <a:pt x="634716" y="443345"/>
                  </a:cubicBezTo>
                  <a:lnTo>
                    <a:pt x="799771" y="608399"/>
                  </a:lnTo>
                  <a:lnTo>
                    <a:pt x="833197" y="574973"/>
                  </a:lnTo>
                  <a:lnTo>
                    <a:pt x="784358" y="526134"/>
                  </a:lnTo>
                  <a:cubicBezTo>
                    <a:pt x="796390" y="490153"/>
                    <a:pt x="795659" y="451124"/>
                    <a:pt x="782254" y="415616"/>
                  </a:cubicBezTo>
                  <a:lnTo>
                    <a:pt x="737952" y="297297"/>
                  </a:lnTo>
                  <a:lnTo>
                    <a:pt x="880807" y="395662"/>
                  </a:lnTo>
                  <a:cubicBezTo>
                    <a:pt x="899744" y="408948"/>
                    <a:pt x="911019" y="430624"/>
                    <a:pt x="911041" y="453768"/>
                  </a:cubicBezTo>
                  <a:lnTo>
                    <a:pt x="911041" y="759124"/>
                  </a:lnTo>
                  <a:lnTo>
                    <a:pt x="958322" y="759124"/>
                  </a:lnTo>
                  <a:lnTo>
                    <a:pt x="958322" y="453757"/>
                  </a:lnTo>
                  <a:cubicBezTo>
                    <a:pt x="958289" y="415130"/>
                    <a:pt x="939400" y="378939"/>
                    <a:pt x="907748" y="356810"/>
                  </a:cubicBezTo>
                  <a:close/>
                  <a:moveTo>
                    <a:pt x="744868" y="486618"/>
                  </a:moveTo>
                  <a:lnTo>
                    <a:pt x="668131" y="409907"/>
                  </a:lnTo>
                  <a:cubicBezTo>
                    <a:pt x="636454" y="377426"/>
                    <a:pt x="584446" y="376765"/>
                    <a:pt x="551964" y="408442"/>
                  </a:cubicBezTo>
                  <a:cubicBezTo>
                    <a:pt x="519482" y="440119"/>
                    <a:pt x="518821" y="492128"/>
                    <a:pt x="550499" y="524609"/>
                  </a:cubicBezTo>
                  <a:cubicBezTo>
                    <a:pt x="550971" y="525107"/>
                    <a:pt x="551469" y="525602"/>
                    <a:pt x="551964" y="526075"/>
                  </a:cubicBezTo>
                  <a:lnTo>
                    <a:pt x="626737" y="600848"/>
                  </a:lnTo>
                  <a:lnTo>
                    <a:pt x="292657" y="726682"/>
                  </a:lnTo>
                  <a:lnTo>
                    <a:pt x="247601" y="606284"/>
                  </a:lnTo>
                  <a:cubicBezTo>
                    <a:pt x="244788" y="598814"/>
                    <a:pt x="238404" y="593234"/>
                    <a:pt x="230605" y="591510"/>
                  </a:cubicBezTo>
                  <a:cubicBezTo>
                    <a:pt x="228926" y="591133"/>
                    <a:pt x="227202" y="590942"/>
                    <a:pt x="225475" y="590942"/>
                  </a:cubicBezTo>
                  <a:cubicBezTo>
                    <a:pt x="219282" y="590942"/>
                    <a:pt x="213347" y="593352"/>
                    <a:pt x="208926" y="597681"/>
                  </a:cubicBezTo>
                  <a:cubicBezTo>
                    <a:pt x="170960" y="633543"/>
                    <a:pt x="111127" y="631842"/>
                    <a:pt x="75242" y="593876"/>
                  </a:cubicBezTo>
                  <a:cubicBezTo>
                    <a:pt x="39380" y="555910"/>
                    <a:pt x="41082" y="496076"/>
                    <a:pt x="79048" y="460192"/>
                  </a:cubicBezTo>
                  <a:cubicBezTo>
                    <a:pt x="87983" y="451751"/>
                    <a:pt x="98457" y="445134"/>
                    <a:pt x="109920" y="440712"/>
                  </a:cubicBezTo>
                  <a:cubicBezTo>
                    <a:pt x="117438" y="437922"/>
                    <a:pt x="125310" y="436151"/>
                    <a:pt x="133301" y="435417"/>
                  </a:cubicBezTo>
                  <a:cubicBezTo>
                    <a:pt x="138217" y="434826"/>
                    <a:pt x="143181" y="434660"/>
                    <a:pt x="148123" y="434919"/>
                  </a:cubicBezTo>
                  <a:cubicBezTo>
                    <a:pt x="161173" y="435605"/>
                    <a:pt x="172282" y="425581"/>
                    <a:pt x="172968" y="412556"/>
                  </a:cubicBezTo>
                  <a:cubicBezTo>
                    <a:pt x="173134" y="409317"/>
                    <a:pt x="172636" y="406079"/>
                    <a:pt x="171503" y="403031"/>
                  </a:cubicBezTo>
                  <a:lnTo>
                    <a:pt x="109755" y="238167"/>
                  </a:lnTo>
                  <a:lnTo>
                    <a:pt x="222328" y="195780"/>
                  </a:lnTo>
                  <a:cubicBezTo>
                    <a:pt x="237102" y="272705"/>
                    <a:pt x="311450" y="323105"/>
                    <a:pt x="388375" y="308331"/>
                  </a:cubicBezTo>
                  <a:cubicBezTo>
                    <a:pt x="396247" y="306818"/>
                    <a:pt x="403953" y="304644"/>
                    <a:pt x="411449" y="301831"/>
                  </a:cubicBezTo>
                  <a:cubicBezTo>
                    <a:pt x="484756" y="274030"/>
                    <a:pt x="521800" y="192214"/>
                    <a:pt x="494353" y="118763"/>
                  </a:cubicBezTo>
                  <a:cubicBezTo>
                    <a:pt x="492179" y="112946"/>
                    <a:pt x="490216" y="108337"/>
                    <a:pt x="488325" y="104225"/>
                  </a:cubicBezTo>
                  <a:lnTo>
                    <a:pt x="597068" y="56069"/>
                  </a:lnTo>
                  <a:lnTo>
                    <a:pt x="737963" y="432157"/>
                  </a:lnTo>
                  <a:cubicBezTo>
                    <a:pt x="744513" y="449527"/>
                    <a:pt x="746879" y="468179"/>
                    <a:pt x="744868" y="4866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56"/>
          <p:cNvGrpSpPr/>
          <p:nvPr/>
        </p:nvGrpSpPr>
        <p:grpSpPr>
          <a:xfrm>
            <a:off x="1796951" y="3777627"/>
            <a:ext cx="1081781" cy="1033980"/>
            <a:chOff x="1733088" y="3790477"/>
            <a:chExt cx="1464043" cy="1464768"/>
          </a:xfrm>
        </p:grpSpPr>
        <p:sp>
          <p:nvSpPr>
            <p:cNvPr id="412" name="Google Shape;412;p56"/>
            <p:cNvSpPr/>
            <p:nvPr/>
          </p:nvSpPr>
          <p:spPr>
            <a:xfrm>
              <a:off x="1757135" y="3814531"/>
              <a:ext cx="1272000" cy="1416000"/>
            </a:xfrm>
            <a:custGeom>
              <a:avLst/>
              <a:gdLst/>
              <a:ahLst/>
              <a:cxnLst/>
              <a:rect l="l" t="t" r="r" b="b"/>
              <a:pathLst>
                <a:path w="1272000" h="1416000" extrusionOk="0">
                  <a:moveTo>
                    <a:pt x="1104236" y="899065"/>
                  </a:moveTo>
                  <a:cubicBezTo>
                    <a:pt x="1073526" y="969191"/>
                    <a:pt x="1062011" y="1046224"/>
                    <a:pt x="1070876" y="1122265"/>
                  </a:cubicBezTo>
                  <a:cubicBezTo>
                    <a:pt x="1076279" y="1171758"/>
                    <a:pt x="1086078" y="1220670"/>
                    <a:pt x="1100156" y="1268425"/>
                  </a:cubicBezTo>
                  <a:cubicBezTo>
                    <a:pt x="1107714" y="1293157"/>
                    <a:pt x="1117266" y="1317237"/>
                    <a:pt x="1128716" y="1340425"/>
                  </a:cubicBezTo>
                  <a:cubicBezTo>
                    <a:pt x="1142919" y="1362244"/>
                    <a:pt x="1155745" y="1384926"/>
                    <a:pt x="1167116" y="1408345"/>
                  </a:cubicBezTo>
                  <a:lnTo>
                    <a:pt x="564716" y="1410025"/>
                  </a:lnTo>
                  <a:lnTo>
                    <a:pt x="564716" y="1409785"/>
                  </a:lnTo>
                  <a:cubicBezTo>
                    <a:pt x="562796" y="1402585"/>
                    <a:pt x="526556" y="1261465"/>
                    <a:pt x="446396" y="1225225"/>
                  </a:cubicBezTo>
                  <a:cubicBezTo>
                    <a:pt x="431516" y="1230505"/>
                    <a:pt x="415676" y="1235785"/>
                    <a:pt x="399596" y="1241305"/>
                  </a:cubicBezTo>
                  <a:cubicBezTo>
                    <a:pt x="346290" y="1259797"/>
                    <a:pt x="292057" y="1275498"/>
                    <a:pt x="237116" y="1288345"/>
                  </a:cubicBezTo>
                  <a:cubicBezTo>
                    <a:pt x="221982" y="1291962"/>
                    <a:pt x="206039" y="1289733"/>
                    <a:pt x="192476" y="1282105"/>
                  </a:cubicBezTo>
                  <a:cubicBezTo>
                    <a:pt x="177039" y="1272609"/>
                    <a:pt x="165537" y="1257868"/>
                    <a:pt x="160076" y="1240585"/>
                  </a:cubicBezTo>
                  <a:cubicBezTo>
                    <a:pt x="153790" y="1223490"/>
                    <a:pt x="151491" y="1205185"/>
                    <a:pt x="153356" y="1187065"/>
                  </a:cubicBezTo>
                  <a:cubicBezTo>
                    <a:pt x="158885" y="1168564"/>
                    <a:pt x="160760" y="1149162"/>
                    <a:pt x="158876" y="1129945"/>
                  </a:cubicBezTo>
                  <a:cubicBezTo>
                    <a:pt x="152636" y="1105705"/>
                    <a:pt x="129596" y="1099705"/>
                    <a:pt x="111356" y="1086745"/>
                  </a:cubicBezTo>
                  <a:cubicBezTo>
                    <a:pt x="96476" y="1076185"/>
                    <a:pt x="123116" y="1042345"/>
                    <a:pt x="123116" y="1042345"/>
                  </a:cubicBezTo>
                  <a:cubicBezTo>
                    <a:pt x="123116" y="1042345"/>
                    <a:pt x="94796" y="1021465"/>
                    <a:pt x="84716" y="1012345"/>
                  </a:cubicBezTo>
                  <a:cubicBezTo>
                    <a:pt x="74156" y="1003705"/>
                    <a:pt x="89036" y="988825"/>
                    <a:pt x="102236" y="960745"/>
                  </a:cubicBezTo>
                  <a:cubicBezTo>
                    <a:pt x="107683" y="948553"/>
                    <a:pt x="109274" y="934986"/>
                    <a:pt x="106796" y="921865"/>
                  </a:cubicBezTo>
                  <a:cubicBezTo>
                    <a:pt x="101756" y="896185"/>
                    <a:pt x="62876" y="886345"/>
                    <a:pt x="43676" y="872185"/>
                  </a:cubicBezTo>
                  <a:cubicBezTo>
                    <a:pt x="34556" y="865465"/>
                    <a:pt x="19916" y="855385"/>
                    <a:pt x="18236" y="843145"/>
                  </a:cubicBezTo>
                  <a:cubicBezTo>
                    <a:pt x="15596" y="826105"/>
                    <a:pt x="35756" y="802105"/>
                    <a:pt x="45596" y="790105"/>
                  </a:cubicBezTo>
                  <a:cubicBezTo>
                    <a:pt x="87465" y="736149"/>
                    <a:pt x="123355" y="677807"/>
                    <a:pt x="152636" y="616105"/>
                  </a:cubicBezTo>
                  <a:cubicBezTo>
                    <a:pt x="156479" y="609592"/>
                    <a:pt x="158778" y="602286"/>
                    <a:pt x="159356" y="594745"/>
                  </a:cubicBezTo>
                  <a:cubicBezTo>
                    <a:pt x="158876" y="560425"/>
                    <a:pt x="109196" y="546265"/>
                    <a:pt x="104636" y="512905"/>
                  </a:cubicBezTo>
                  <a:cubicBezTo>
                    <a:pt x="103922" y="503116"/>
                    <a:pt x="105653" y="493300"/>
                    <a:pt x="109676" y="484345"/>
                  </a:cubicBezTo>
                  <a:cubicBezTo>
                    <a:pt x="123516" y="454926"/>
                    <a:pt x="135383" y="424619"/>
                    <a:pt x="145196" y="393625"/>
                  </a:cubicBezTo>
                  <a:cubicBezTo>
                    <a:pt x="151103" y="365192"/>
                    <a:pt x="158717" y="337141"/>
                    <a:pt x="167996" y="309625"/>
                  </a:cubicBezTo>
                  <a:cubicBezTo>
                    <a:pt x="188123" y="254418"/>
                    <a:pt x="219135" y="203816"/>
                    <a:pt x="259196" y="160825"/>
                  </a:cubicBezTo>
                  <a:cubicBezTo>
                    <a:pt x="317996" y="98665"/>
                    <a:pt x="404876" y="67945"/>
                    <a:pt x="486956" y="51625"/>
                  </a:cubicBezTo>
                  <a:cubicBezTo>
                    <a:pt x="559950" y="35666"/>
                    <a:pt x="633971" y="24840"/>
                    <a:pt x="708476" y="19225"/>
                  </a:cubicBezTo>
                  <a:cubicBezTo>
                    <a:pt x="710876" y="18985"/>
                    <a:pt x="713276" y="18985"/>
                    <a:pt x="715676" y="18745"/>
                  </a:cubicBezTo>
                  <a:cubicBezTo>
                    <a:pt x="869276" y="11065"/>
                    <a:pt x="990716" y="63145"/>
                    <a:pt x="1109756" y="156265"/>
                  </a:cubicBezTo>
                  <a:cubicBezTo>
                    <a:pt x="1174621" y="204657"/>
                    <a:pt x="1222035" y="272788"/>
                    <a:pt x="1244876" y="350425"/>
                  </a:cubicBezTo>
                  <a:cubicBezTo>
                    <a:pt x="1262281" y="414536"/>
                    <a:pt x="1270443" y="480805"/>
                    <a:pt x="1269116" y="547225"/>
                  </a:cubicBezTo>
                  <a:cubicBezTo>
                    <a:pt x="1268655" y="612820"/>
                    <a:pt x="1249508" y="676924"/>
                    <a:pt x="1213916" y="732025"/>
                  </a:cubicBezTo>
                  <a:cubicBezTo>
                    <a:pt x="1178156" y="788425"/>
                    <a:pt x="1131356" y="837385"/>
                    <a:pt x="1104236" y="8990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6"/>
            <p:cNvSpPr/>
            <p:nvPr/>
          </p:nvSpPr>
          <p:spPr>
            <a:xfrm>
              <a:off x="2405074" y="3982554"/>
              <a:ext cx="600000" cy="696000"/>
            </a:xfrm>
            <a:custGeom>
              <a:avLst/>
              <a:gdLst/>
              <a:ahLst/>
              <a:cxnLst/>
              <a:rect l="l" t="t" r="r" b="b"/>
              <a:pathLst>
                <a:path w="600000" h="696000" extrusionOk="0">
                  <a:moveTo>
                    <a:pt x="594057" y="311522"/>
                  </a:moveTo>
                  <a:cubicBezTo>
                    <a:pt x="595629" y="387240"/>
                    <a:pt x="568934" y="460826"/>
                    <a:pt x="519177" y="517922"/>
                  </a:cubicBezTo>
                  <a:cubicBezTo>
                    <a:pt x="472137" y="570242"/>
                    <a:pt x="378057" y="606242"/>
                    <a:pt x="378057" y="690002"/>
                  </a:cubicBezTo>
                  <a:lnTo>
                    <a:pt x="234057" y="690002"/>
                  </a:lnTo>
                  <a:cubicBezTo>
                    <a:pt x="234057" y="606242"/>
                    <a:pt x="139977" y="570242"/>
                    <a:pt x="92937" y="517922"/>
                  </a:cubicBezTo>
                  <a:cubicBezTo>
                    <a:pt x="43278" y="460769"/>
                    <a:pt x="16598" y="387221"/>
                    <a:pt x="18057" y="311522"/>
                  </a:cubicBezTo>
                  <a:cubicBezTo>
                    <a:pt x="19924" y="166051"/>
                    <a:pt x="126354" y="43099"/>
                    <a:pt x="270057" y="20402"/>
                  </a:cubicBezTo>
                  <a:cubicBezTo>
                    <a:pt x="281985" y="18752"/>
                    <a:pt x="294016" y="17949"/>
                    <a:pt x="306057" y="18002"/>
                  </a:cubicBezTo>
                  <a:cubicBezTo>
                    <a:pt x="465429" y="22340"/>
                    <a:pt x="592746" y="152098"/>
                    <a:pt x="594057" y="3115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6"/>
            <p:cNvSpPr/>
            <p:nvPr/>
          </p:nvSpPr>
          <p:spPr>
            <a:xfrm>
              <a:off x="2621131" y="4798556"/>
              <a:ext cx="168000" cy="120000"/>
            </a:xfrm>
            <a:custGeom>
              <a:avLst/>
              <a:gdLst/>
              <a:ahLst/>
              <a:cxnLst/>
              <a:rect l="l" t="t" r="r" b="b"/>
              <a:pathLst>
                <a:path w="168000" h="120000" extrusionOk="0">
                  <a:moveTo>
                    <a:pt x="18000" y="18000"/>
                  </a:moveTo>
                  <a:lnTo>
                    <a:pt x="162000" y="18000"/>
                  </a:lnTo>
                  <a:lnTo>
                    <a:pt x="162000" y="42000"/>
                  </a:lnTo>
                  <a:cubicBezTo>
                    <a:pt x="162000" y="81766"/>
                    <a:pt x="129766" y="114000"/>
                    <a:pt x="90000" y="114000"/>
                  </a:cubicBezTo>
                  <a:cubicBezTo>
                    <a:pt x="50234" y="114000"/>
                    <a:pt x="18000" y="81766"/>
                    <a:pt x="18000" y="42000"/>
                  </a:cubicBezTo>
                  <a:lnTo>
                    <a:pt x="18000" y="18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6"/>
            <p:cNvSpPr/>
            <p:nvPr/>
          </p:nvSpPr>
          <p:spPr>
            <a:xfrm>
              <a:off x="2573131" y="4654556"/>
              <a:ext cx="264000" cy="168000"/>
            </a:xfrm>
            <a:custGeom>
              <a:avLst/>
              <a:gdLst/>
              <a:ahLst/>
              <a:cxnLst/>
              <a:rect l="l" t="t" r="r" b="b"/>
              <a:pathLst>
                <a:path w="264000" h="168000" extrusionOk="0">
                  <a:moveTo>
                    <a:pt x="258000" y="66000"/>
                  </a:moveTo>
                  <a:lnTo>
                    <a:pt x="258000" y="114000"/>
                  </a:lnTo>
                  <a:cubicBezTo>
                    <a:pt x="258000" y="140510"/>
                    <a:pt x="236510" y="162000"/>
                    <a:pt x="210000" y="162000"/>
                  </a:cubicBezTo>
                  <a:lnTo>
                    <a:pt x="66000" y="162000"/>
                  </a:lnTo>
                  <a:cubicBezTo>
                    <a:pt x="39523" y="161921"/>
                    <a:pt x="18079" y="140477"/>
                    <a:pt x="18000" y="114000"/>
                  </a:cubicBezTo>
                  <a:lnTo>
                    <a:pt x="18000" y="66000"/>
                  </a:lnTo>
                  <a:cubicBezTo>
                    <a:pt x="18079" y="39523"/>
                    <a:pt x="39523" y="18079"/>
                    <a:pt x="66000" y="18000"/>
                  </a:cubicBezTo>
                  <a:lnTo>
                    <a:pt x="210000" y="18000"/>
                  </a:lnTo>
                  <a:cubicBezTo>
                    <a:pt x="236510" y="18000"/>
                    <a:pt x="258000" y="39490"/>
                    <a:pt x="258000" y="660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6"/>
            <p:cNvSpPr/>
            <p:nvPr/>
          </p:nvSpPr>
          <p:spPr>
            <a:xfrm>
              <a:off x="1733088" y="3790477"/>
              <a:ext cx="888000" cy="1344000"/>
            </a:xfrm>
            <a:custGeom>
              <a:avLst/>
              <a:gdLst/>
              <a:ahLst/>
              <a:cxnLst/>
              <a:rect l="l" t="t" r="r" b="b"/>
              <a:pathLst>
                <a:path w="888000" h="1344000" extrusionOk="0">
                  <a:moveTo>
                    <a:pt x="246307" y="1338079"/>
                  </a:moveTo>
                  <a:cubicBezTo>
                    <a:pt x="206717" y="1337335"/>
                    <a:pt x="172276" y="1310779"/>
                    <a:pt x="161491" y="1272679"/>
                  </a:cubicBezTo>
                  <a:cubicBezTo>
                    <a:pt x="153914" y="1252022"/>
                    <a:pt x="151211" y="1229897"/>
                    <a:pt x="153595" y="1208023"/>
                  </a:cubicBezTo>
                  <a:cubicBezTo>
                    <a:pt x="154411" y="1201711"/>
                    <a:pt x="155779" y="1195279"/>
                    <a:pt x="157195" y="1188823"/>
                  </a:cubicBezTo>
                  <a:cubicBezTo>
                    <a:pt x="160108" y="1179518"/>
                    <a:pt x="160928" y="1169683"/>
                    <a:pt x="159595" y="1160023"/>
                  </a:cubicBezTo>
                  <a:cubicBezTo>
                    <a:pt x="157651" y="1152511"/>
                    <a:pt x="152107" y="1148743"/>
                    <a:pt x="137995" y="1140655"/>
                  </a:cubicBezTo>
                  <a:cubicBezTo>
                    <a:pt x="132379" y="1137463"/>
                    <a:pt x="126691" y="1134199"/>
                    <a:pt x="121363" y="1130431"/>
                  </a:cubicBezTo>
                  <a:cubicBezTo>
                    <a:pt x="113553" y="1124880"/>
                    <a:pt x="108399" y="1116336"/>
                    <a:pt x="107131" y="1106839"/>
                  </a:cubicBezTo>
                  <a:cubicBezTo>
                    <a:pt x="106206" y="1094774"/>
                    <a:pt x="108924" y="1082710"/>
                    <a:pt x="114931" y="1072207"/>
                  </a:cubicBezTo>
                  <a:cubicBezTo>
                    <a:pt x="106771" y="1065943"/>
                    <a:pt x="97819" y="1058887"/>
                    <a:pt x="92635" y="1054207"/>
                  </a:cubicBezTo>
                  <a:cubicBezTo>
                    <a:pt x="70459" y="1036087"/>
                    <a:pt x="85171" y="1010071"/>
                    <a:pt x="93955" y="994543"/>
                  </a:cubicBezTo>
                  <a:cubicBezTo>
                    <a:pt x="97195" y="988855"/>
                    <a:pt x="100939" y="982255"/>
                    <a:pt x="104515" y="974575"/>
                  </a:cubicBezTo>
                  <a:cubicBezTo>
                    <a:pt x="107818" y="966955"/>
                    <a:pt x="108771" y="958524"/>
                    <a:pt x="107251" y="950359"/>
                  </a:cubicBezTo>
                  <a:cubicBezTo>
                    <a:pt x="106027" y="944143"/>
                    <a:pt x="88651" y="935263"/>
                    <a:pt x="78283" y="929959"/>
                  </a:cubicBezTo>
                  <a:cubicBezTo>
                    <a:pt x="69581" y="925867"/>
                    <a:pt x="61239" y="921050"/>
                    <a:pt x="53347" y="915559"/>
                  </a:cubicBezTo>
                  <a:cubicBezTo>
                    <a:pt x="36135" y="905846"/>
                    <a:pt x="23577" y="889594"/>
                    <a:pt x="18523" y="870487"/>
                  </a:cubicBezTo>
                  <a:cubicBezTo>
                    <a:pt x="14659" y="845839"/>
                    <a:pt x="32923" y="821191"/>
                    <a:pt x="50179" y="800047"/>
                  </a:cubicBezTo>
                  <a:cubicBezTo>
                    <a:pt x="91300" y="747086"/>
                    <a:pt x="126547" y="689813"/>
                    <a:pt x="155299" y="629239"/>
                  </a:cubicBezTo>
                  <a:cubicBezTo>
                    <a:pt x="157152" y="625970"/>
                    <a:pt x="158534" y="622454"/>
                    <a:pt x="159403" y="618799"/>
                  </a:cubicBezTo>
                  <a:cubicBezTo>
                    <a:pt x="159403" y="612199"/>
                    <a:pt x="151603" y="604615"/>
                    <a:pt x="139867" y="593839"/>
                  </a:cubicBezTo>
                  <a:cubicBezTo>
                    <a:pt x="122135" y="580757"/>
                    <a:pt x="109712" y="561722"/>
                    <a:pt x="104875" y="540223"/>
                  </a:cubicBezTo>
                  <a:cubicBezTo>
                    <a:pt x="103519" y="526514"/>
                    <a:pt x="105709" y="512688"/>
                    <a:pt x="111235" y="500071"/>
                  </a:cubicBezTo>
                  <a:cubicBezTo>
                    <a:pt x="115531" y="488743"/>
                    <a:pt x="120427" y="477799"/>
                    <a:pt x="125323" y="466855"/>
                  </a:cubicBezTo>
                  <a:cubicBezTo>
                    <a:pt x="133859" y="449311"/>
                    <a:pt x="140737" y="431006"/>
                    <a:pt x="145867" y="412183"/>
                  </a:cubicBezTo>
                  <a:lnTo>
                    <a:pt x="148267" y="402055"/>
                  </a:lnTo>
                  <a:cubicBezTo>
                    <a:pt x="153787" y="376109"/>
                    <a:pt x="160888" y="350527"/>
                    <a:pt x="169531" y="325447"/>
                  </a:cubicBezTo>
                  <a:cubicBezTo>
                    <a:pt x="190700" y="267146"/>
                    <a:pt x="223444" y="213731"/>
                    <a:pt x="265795" y="168415"/>
                  </a:cubicBezTo>
                  <a:cubicBezTo>
                    <a:pt x="319459" y="111679"/>
                    <a:pt x="398107" y="73663"/>
                    <a:pt x="506323" y="52135"/>
                  </a:cubicBezTo>
                  <a:cubicBezTo>
                    <a:pt x="582789" y="35374"/>
                    <a:pt x="660381" y="24240"/>
                    <a:pt x="738475" y="18823"/>
                  </a:cubicBezTo>
                  <a:cubicBezTo>
                    <a:pt x="779834" y="16573"/>
                    <a:pt x="821313" y="18940"/>
                    <a:pt x="862147" y="25879"/>
                  </a:cubicBezTo>
                  <a:cubicBezTo>
                    <a:pt x="874939" y="28406"/>
                    <a:pt x="883372" y="40683"/>
                    <a:pt x="881143" y="53529"/>
                  </a:cubicBezTo>
                  <a:cubicBezTo>
                    <a:pt x="878913" y="66376"/>
                    <a:pt x="866834" y="75092"/>
                    <a:pt x="853939" y="73159"/>
                  </a:cubicBezTo>
                  <a:cubicBezTo>
                    <a:pt x="816635" y="66855"/>
                    <a:pt x="778747" y="64706"/>
                    <a:pt x="740971" y="66751"/>
                  </a:cubicBezTo>
                  <a:cubicBezTo>
                    <a:pt x="665224" y="72073"/>
                    <a:pt x="589970" y="82918"/>
                    <a:pt x="515803" y="99199"/>
                  </a:cubicBezTo>
                  <a:cubicBezTo>
                    <a:pt x="418939" y="118399"/>
                    <a:pt x="346579" y="152839"/>
                    <a:pt x="300667" y="201367"/>
                  </a:cubicBezTo>
                  <a:cubicBezTo>
                    <a:pt x="262761" y="241980"/>
                    <a:pt x="233468" y="289843"/>
                    <a:pt x="214555" y="342079"/>
                  </a:cubicBezTo>
                  <a:cubicBezTo>
                    <a:pt x="206590" y="365297"/>
                    <a:pt x="200058" y="388982"/>
                    <a:pt x="194995" y="412999"/>
                  </a:cubicBezTo>
                  <a:lnTo>
                    <a:pt x="192595" y="423223"/>
                  </a:lnTo>
                  <a:cubicBezTo>
                    <a:pt x="186860" y="445003"/>
                    <a:pt x="179040" y="466183"/>
                    <a:pt x="169243" y="486463"/>
                  </a:cubicBezTo>
                  <a:cubicBezTo>
                    <a:pt x="164707" y="496567"/>
                    <a:pt x="160195" y="506647"/>
                    <a:pt x="156283" y="516943"/>
                  </a:cubicBezTo>
                  <a:cubicBezTo>
                    <a:pt x="153971" y="522142"/>
                    <a:pt x="152699" y="527743"/>
                    <a:pt x="152539" y="533431"/>
                  </a:cubicBezTo>
                  <a:cubicBezTo>
                    <a:pt x="153595" y="541183"/>
                    <a:pt x="162739" y="549583"/>
                    <a:pt x="172459" y="558487"/>
                  </a:cubicBezTo>
                  <a:cubicBezTo>
                    <a:pt x="192260" y="572489"/>
                    <a:pt x="205044" y="594362"/>
                    <a:pt x="207523" y="618487"/>
                  </a:cubicBezTo>
                  <a:cubicBezTo>
                    <a:pt x="207025" y="629909"/>
                    <a:pt x="203773" y="641042"/>
                    <a:pt x="198043" y="650935"/>
                  </a:cubicBezTo>
                  <a:cubicBezTo>
                    <a:pt x="168011" y="714190"/>
                    <a:pt x="131186" y="773990"/>
                    <a:pt x="88219" y="829279"/>
                  </a:cubicBezTo>
                  <a:cubicBezTo>
                    <a:pt x="69931" y="851575"/>
                    <a:pt x="66163" y="860479"/>
                    <a:pt x="66043" y="863983"/>
                  </a:cubicBezTo>
                  <a:cubicBezTo>
                    <a:pt x="70476" y="868318"/>
                    <a:pt x="75296" y="872237"/>
                    <a:pt x="80443" y="875695"/>
                  </a:cubicBezTo>
                  <a:cubicBezTo>
                    <a:pt x="86687" y="880056"/>
                    <a:pt x="93286" y="883884"/>
                    <a:pt x="100171" y="887143"/>
                  </a:cubicBezTo>
                  <a:cubicBezTo>
                    <a:pt x="120643" y="897607"/>
                    <a:pt x="148675" y="911959"/>
                    <a:pt x="154435" y="941239"/>
                  </a:cubicBezTo>
                  <a:cubicBezTo>
                    <a:pt x="157858" y="959376"/>
                    <a:pt x="155621" y="978127"/>
                    <a:pt x="148027" y="994951"/>
                  </a:cubicBezTo>
                  <a:cubicBezTo>
                    <a:pt x="143827" y="1003831"/>
                    <a:pt x="139531" y="1011511"/>
                    <a:pt x="135763" y="1018111"/>
                  </a:cubicBezTo>
                  <a:cubicBezTo>
                    <a:pt x="134587" y="1020199"/>
                    <a:pt x="133363" y="1022503"/>
                    <a:pt x="132163" y="1024591"/>
                  </a:cubicBezTo>
                  <a:cubicBezTo>
                    <a:pt x="142099" y="1032607"/>
                    <a:pt x="155683" y="1042783"/>
                    <a:pt x="161443" y="1047007"/>
                  </a:cubicBezTo>
                  <a:cubicBezTo>
                    <a:pt x="166696" y="1050871"/>
                    <a:pt x="170150" y="1056708"/>
                    <a:pt x="171010" y="1063174"/>
                  </a:cubicBezTo>
                  <a:cubicBezTo>
                    <a:pt x="171870" y="1069639"/>
                    <a:pt x="170063" y="1076174"/>
                    <a:pt x="166003" y="1081279"/>
                  </a:cubicBezTo>
                  <a:cubicBezTo>
                    <a:pt x="162449" y="1085911"/>
                    <a:pt x="159354" y="1090879"/>
                    <a:pt x="156763" y="1096111"/>
                  </a:cubicBezTo>
                  <a:lnTo>
                    <a:pt x="161755" y="1098967"/>
                  </a:lnTo>
                  <a:cubicBezTo>
                    <a:pt x="182964" y="1108109"/>
                    <a:pt x="199168" y="1125994"/>
                    <a:pt x="206179" y="1147999"/>
                  </a:cubicBezTo>
                  <a:cubicBezTo>
                    <a:pt x="209698" y="1164943"/>
                    <a:pt x="208981" y="1182494"/>
                    <a:pt x="204091" y="1199095"/>
                  </a:cubicBezTo>
                  <a:cubicBezTo>
                    <a:pt x="202987" y="1204111"/>
                    <a:pt x="201835" y="1209103"/>
                    <a:pt x="201211" y="1214143"/>
                  </a:cubicBezTo>
                  <a:cubicBezTo>
                    <a:pt x="199794" y="1228658"/>
                    <a:pt x="201723" y="1243306"/>
                    <a:pt x="206851" y="1256959"/>
                  </a:cubicBezTo>
                  <a:cubicBezTo>
                    <a:pt x="212088" y="1279138"/>
                    <a:pt x="233893" y="1293235"/>
                    <a:pt x="256267" y="1288903"/>
                  </a:cubicBezTo>
                  <a:cubicBezTo>
                    <a:pt x="326210" y="1272096"/>
                    <a:pt x="395126" y="1251262"/>
                    <a:pt x="462667" y="1226503"/>
                  </a:cubicBezTo>
                  <a:cubicBezTo>
                    <a:pt x="475192" y="1222150"/>
                    <a:pt x="488877" y="1228774"/>
                    <a:pt x="493231" y="1241299"/>
                  </a:cubicBezTo>
                  <a:cubicBezTo>
                    <a:pt x="497584" y="1253825"/>
                    <a:pt x="490960" y="1267510"/>
                    <a:pt x="478435" y="1271863"/>
                  </a:cubicBezTo>
                  <a:cubicBezTo>
                    <a:pt x="408971" y="1297322"/>
                    <a:pt x="338073" y="1318680"/>
                    <a:pt x="266107" y="1335823"/>
                  </a:cubicBezTo>
                  <a:cubicBezTo>
                    <a:pt x="259603" y="1337256"/>
                    <a:pt x="252967" y="1338012"/>
                    <a:pt x="246307" y="1338079"/>
                  </a:cubicBezTo>
                  <a:close/>
                  <a:moveTo>
                    <a:pt x="123907" y="1017895"/>
                  </a:moveTo>
                  <a:lnTo>
                    <a:pt x="124675" y="1018591"/>
                  </a:lnTo>
                  <a:cubicBezTo>
                    <a:pt x="124453" y="1018318"/>
                    <a:pt x="124213" y="1018061"/>
                    <a:pt x="123955" y="1017823"/>
                  </a:cubicBezTo>
                  <a:lnTo>
                    <a:pt x="123907" y="10178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6"/>
            <p:cNvSpPr/>
            <p:nvPr/>
          </p:nvSpPr>
          <p:spPr>
            <a:xfrm>
              <a:off x="2161529" y="4847245"/>
              <a:ext cx="792000" cy="408000"/>
            </a:xfrm>
            <a:custGeom>
              <a:avLst/>
              <a:gdLst/>
              <a:ahLst/>
              <a:cxnLst/>
              <a:rect l="l" t="t" r="r" b="b"/>
              <a:pathLst>
                <a:path w="792000" h="408000" extrusionOk="0">
                  <a:moveTo>
                    <a:pt x="160322" y="401311"/>
                  </a:moveTo>
                  <a:cubicBezTo>
                    <a:pt x="149270" y="401308"/>
                    <a:pt x="139648" y="393758"/>
                    <a:pt x="137018" y="383023"/>
                  </a:cubicBezTo>
                  <a:cubicBezTo>
                    <a:pt x="127706" y="345079"/>
                    <a:pt x="90722" y="240847"/>
                    <a:pt x="32114" y="214375"/>
                  </a:cubicBezTo>
                  <a:cubicBezTo>
                    <a:pt x="23136" y="210316"/>
                    <a:pt x="17551" y="201184"/>
                    <a:pt x="18028" y="191344"/>
                  </a:cubicBezTo>
                  <a:cubicBezTo>
                    <a:pt x="18504" y="181504"/>
                    <a:pt x="24948" y="172953"/>
                    <a:pt x="34274" y="169783"/>
                  </a:cubicBezTo>
                  <a:cubicBezTo>
                    <a:pt x="59282" y="161287"/>
                    <a:pt x="81962" y="153367"/>
                    <a:pt x="99794" y="147127"/>
                  </a:cubicBezTo>
                  <a:cubicBezTo>
                    <a:pt x="116426" y="141319"/>
                    <a:pt x="128954" y="136951"/>
                    <a:pt x="135458" y="134863"/>
                  </a:cubicBezTo>
                  <a:cubicBezTo>
                    <a:pt x="235226" y="103303"/>
                    <a:pt x="255458" y="67279"/>
                    <a:pt x="254882" y="42583"/>
                  </a:cubicBezTo>
                  <a:cubicBezTo>
                    <a:pt x="254733" y="36206"/>
                    <a:pt x="257131" y="30031"/>
                    <a:pt x="261544" y="25423"/>
                  </a:cubicBezTo>
                  <a:cubicBezTo>
                    <a:pt x="265958" y="20817"/>
                    <a:pt x="272023" y="18155"/>
                    <a:pt x="278402" y="18031"/>
                  </a:cubicBezTo>
                  <a:cubicBezTo>
                    <a:pt x="284815" y="17702"/>
                    <a:pt x="291081" y="20025"/>
                    <a:pt x="295730" y="24456"/>
                  </a:cubicBezTo>
                  <a:cubicBezTo>
                    <a:pt x="300379" y="28886"/>
                    <a:pt x="303000" y="35032"/>
                    <a:pt x="302978" y="41455"/>
                  </a:cubicBezTo>
                  <a:cubicBezTo>
                    <a:pt x="304370" y="101263"/>
                    <a:pt x="252962" y="148087"/>
                    <a:pt x="150146" y="180655"/>
                  </a:cubicBezTo>
                  <a:cubicBezTo>
                    <a:pt x="143930" y="182647"/>
                    <a:pt x="131810" y="186871"/>
                    <a:pt x="115730" y="192487"/>
                  </a:cubicBezTo>
                  <a:lnTo>
                    <a:pt x="94130" y="200047"/>
                  </a:lnTo>
                  <a:cubicBezTo>
                    <a:pt x="133708" y="243931"/>
                    <a:pt x="162576" y="296392"/>
                    <a:pt x="178466" y="353311"/>
                  </a:cubicBezTo>
                  <a:lnTo>
                    <a:pt x="722834" y="351799"/>
                  </a:lnTo>
                  <a:lnTo>
                    <a:pt x="721226" y="349399"/>
                  </a:lnTo>
                  <a:cubicBezTo>
                    <a:pt x="714316" y="339381"/>
                    <a:pt x="708103" y="328900"/>
                    <a:pt x="702626" y="318031"/>
                  </a:cubicBezTo>
                  <a:cubicBezTo>
                    <a:pt x="690700" y="293829"/>
                    <a:pt x="680738" y="268708"/>
                    <a:pt x="672842" y="242911"/>
                  </a:cubicBezTo>
                  <a:cubicBezTo>
                    <a:pt x="658480" y="194294"/>
                    <a:pt x="648465" y="144499"/>
                    <a:pt x="642914" y="94111"/>
                  </a:cubicBezTo>
                  <a:cubicBezTo>
                    <a:pt x="641563" y="85456"/>
                    <a:pt x="645036" y="76752"/>
                    <a:pt x="651974" y="71402"/>
                  </a:cubicBezTo>
                  <a:cubicBezTo>
                    <a:pt x="658910" y="66055"/>
                    <a:pt x="668212" y="64910"/>
                    <a:pt x="676238" y="68419"/>
                  </a:cubicBezTo>
                  <a:cubicBezTo>
                    <a:pt x="684266" y="71928"/>
                    <a:pt x="689743" y="79531"/>
                    <a:pt x="690530" y="88255"/>
                  </a:cubicBezTo>
                  <a:cubicBezTo>
                    <a:pt x="695757" y="135794"/>
                    <a:pt x="705187" y="182779"/>
                    <a:pt x="718706" y="228655"/>
                  </a:cubicBezTo>
                  <a:cubicBezTo>
                    <a:pt x="725877" y="252103"/>
                    <a:pt x="734940" y="274929"/>
                    <a:pt x="745802" y="296911"/>
                  </a:cubicBezTo>
                  <a:cubicBezTo>
                    <a:pt x="750388" y="305906"/>
                    <a:pt x="755575" y="314582"/>
                    <a:pt x="761330" y="322879"/>
                  </a:cubicBezTo>
                  <a:cubicBezTo>
                    <a:pt x="771525" y="336868"/>
                    <a:pt x="779709" y="352216"/>
                    <a:pt x="785642" y="368479"/>
                  </a:cubicBezTo>
                  <a:cubicBezTo>
                    <a:pt x="787932" y="375760"/>
                    <a:pt x="786621" y="383700"/>
                    <a:pt x="782112" y="389858"/>
                  </a:cubicBezTo>
                  <a:cubicBezTo>
                    <a:pt x="777600" y="396019"/>
                    <a:pt x="770428" y="399664"/>
                    <a:pt x="762794" y="399679"/>
                  </a:cubicBezTo>
                  <a:lnTo>
                    <a:pt x="160394" y="401359"/>
                  </a:lnTo>
                  <a:lnTo>
                    <a:pt x="160322" y="401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6"/>
            <p:cNvSpPr/>
            <p:nvPr/>
          </p:nvSpPr>
          <p:spPr>
            <a:xfrm>
              <a:off x="1953784" y="3931975"/>
              <a:ext cx="288000" cy="336000"/>
            </a:xfrm>
            <a:custGeom>
              <a:avLst/>
              <a:gdLst/>
              <a:ahLst/>
              <a:cxnLst/>
              <a:rect l="l" t="t" r="r" b="b"/>
              <a:pathLst>
                <a:path w="288000" h="336000" extrusionOk="0">
                  <a:moveTo>
                    <a:pt x="42003" y="322189"/>
                  </a:moveTo>
                  <a:cubicBezTo>
                    <a:pt x="40169" y="322194"/>
                    <a:pt x="38341" y="321985"/>
                    <a:pt x="36555" y="321565"/>
                  </a:cubicBezTo>
                  <a:cubicBezTo>
                    <a:pt x="23655" y="318558"/>
                    <a:pt x="15632" y="305667"/>
                    <a:pt x="18627" y="292765"/>
                  </a:cubicBezTo>
                  <a:lnTo>
                    <a:pt x="21027" y="282373"/>
                  </a:lnTo>
                  <a:cubicBezTo>
                    <a:pt x="25671" y="260370"/>
                    <a:pt x="31611" y="238659"/>
                    <a:pt x="38811" y="217357"/>
                  </a:cubicBezTo>
                  <a:cubicBezTo>
                    <a:pt x="55501" y="171171"/>
                    <a:pt x="81353" y="128835"/>
                    <a:pt x="114819" y="92893"/>
                  </a:cubicBezTo>
                  <a:cubicBezTo>
                    <a:pt x="151601" y="57426"/>
                    <a:pt x="196909" y="32041"/>
                    <a:pt x="246363" y="19189"/>
                  </a:cubicBezTo>
                  <a:cubicBezTo>
                    <a:pt x="254626" y="16487"/>
                    <a:pt x="263703" y="18465"/>
                    <a:pt x="270092" y="24358"/>
                  </a:cubicBezTo>
                  <a:cubicBezTo>
                    <a:pt x="276483" y="30251"/>
                    <a:pt x="279185" y="39139"/>
                    <a:pt x="277160" y="47592"/>
                  </a:cubicBezTo>
                  <a:cubicBezTo>
                    <a:pt x="275137" y="56046"/>
                    <a:pt x="268697" y="62743"/>
                    <a:pt x="260331" y="65101"/>
                  </a:cubicBezTo>
                  <a:cubicBezTo>
                    <a:pt x="218893" y="75609"/>
                    <a:pt x="180819" y="96517"/>
                    <a:pt x="149715" y="125845"/>
                  </a:cubicBezTo>
                  <a:cubicBezTo>
                    <a:pt x="120713" y="157042"/>
                    <a:pt x="98314" y="193777"/>
                    <a:pt x="83859" y="233845"/>
                  </a:cubicBezTo>
                  <a:cubicBezTo>
                    <a:pt x="77403" y="253186"/>
                    <a:pt x="72058" y="272883"/>
                    <a:pt x="67851" y="292837"/>
                  </a:cubicBezTo>
                  <a:lnTo>
                    <a:pt x="65451" y="303517"/>
                  </a:lnTo>
                  <a:cubicBezTo>
                    <a:pt x="62960" y="314456"/>
                    <a:pt x="53223" y="322210"/>
                    <a:pt x="42003" y="322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6"/>
            <p:cNvSpPr/>
            <p:nvPr/>
          </p:nvSpPr>
          <p:spPr>
            <a:xfrm>
              <a:off x="1925131" y="4270556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72000" h="72000" extrusionOk="0">
                  <a:moveTo>
                    <a:pt x="66000" y="42000"/>
                  </a:moveTo>
                  <a:cubicBezTo>
                    <a:pt x="66000" y="55255"/>
                    <a:pt x="55255" y="66000"/>
                    <a:pt x="42000" y="66000"/>
                  </a:cubicBez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cubicBezTo>
                    <a:pt x="55255" y="18000"/>
                    <a:pt x="66000" y="28745"/>
                    <a:pt x="66000" y="4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6"/>
            <p:cNvSpPr/>
            <p:nvPr/>
          </p:nvSpPr>
          <p:spPr>
            <a:xfrm>
              <a:off x="2549131" y="4630556"/>
              <a:ext cx="312000" cy="216000"/>
            </a:xfrm>
            <a:custGeom>
              <a:avLst/>
              <a:gdLst/>
              <a:ahLst/>
              <a:cxnLst/>
              <a:rect l="l" t="t" r="r" b="b"/>
              <a:pathLst>
                <a:path w="312000" h="216000" extrusionOk="0">
                  <a:moveTo>
                    <a:pt x="234000" y="210000"/>
                  </a:moveTo>
                  <a:lnTo>
                    <a:pt x="90000" y="210000"/>
                  </a:lnTo>
                  <a:cubicBezTo>
                    <a:pt x="50234" y="210000"/>
                    <a:pt x="18000" y="177766"/>
                    <a:pt x="18000" y="138000"/>
                  </a:cubicBezTo>
                  <a:lnTo>
                    <a:pt x="18000" y="90000"/>
                  </a:lnTo>
                  <a:cubicBezTo>
                    <a:pt x="18000" y="50234"/>
                    <a:pt x="50234" y="18000"/>
                    <a:pt x="90000" y="18000"/>
                  </a:cubicBezTo>
                  <a:lnTo>
                    <a:pt x="234000" y="18000"/>
                  </a:lnTo>
                  <a:cubicBezTo>
                    <a:pt x="273766" y="18000"/>
                    <a:pt x="306000" y="50234"/>
                    <a:pt x="306000" y="90000"/>
                  </a:cubicBezTo>
                  <a:lnTo>
                    <a:pt x="306000" y="138000"/>
                  </a:lnTo>
                  <a:cubicBezTo>
                    <a:pt x="306000" y="177766"/>
                    <a:pt x="273766" y="210000"/>
                    <a:pt x="234000" y="210000"/>
                  </a:cubicBezTo>
                  <a:close/>
                  <a:moveTo>
                    <a:pt x="90000" y="66000"/>
                  </a:moveTo>
                  <a:cubicBezTo>
                    <a:pt x="76745" y="66000"/>
                    <a:pt x="66000" y="76745"/>
                    <a:pt x="66000" y="90000"/>
                  </a:cubicBezTo>
                  <a:lnTo>
                    <a:pt x="66000" y="138000"/>
                  </a:lnTo>
                  <a:cubicBezTo>
                    <a:pt x="66000" y="151255"/>
                    <a:pt x="76745" y="162000"/>
                    <a:pt x="90000" y="162000"/>
                  </a:cubicBezTo>
                  <a:lnTo>
                    <a:pt x="234000" y="162000"/>
                  </a:lnTo>
                  <a:cubicBezTo>
                    <a:pt x="247255" y="162000"/>
                    <a:pt x="258000" y="151255"/>
                    <a:pt x="258000" y="138000"/>
                  </a:cubicBezTo>
                  <a:lnTo>
                    <a:pt x="258000" y="90000"/>
                  </a:lnTo>
                  <a:cubicBezTo>
                    <a:pt x="258000" y="76745"/>
                    <a:pt x="247255" y="66000"/>
                    <a:pt x="234000" y="66000"/>
                  </a:cubicBezTo>
                  <a:lnTo>
                    <a:pt x="90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6"/>
            <p:cNvSpPr/>
            <p:nvPr/>
          </p:nvSpPr>
          <p:spPr>
            <a:xfrm>
              <a:off x="2597131" y="4774556"/>
              <a:ext cx="216000" cy="168000"/>
            </a:xfrm>
            <a:custGeom>
              <a:avLst/>
              <a:gdLst/>
              <a:ahLst/>
              <a:cxnLst/>
              <a:rect l="l" t="t" r="r" b="b"/>
              <a:pathLst>
                <a:path w="216000" h="168000" extrusionOk="0">
                  <a:moveTo>
                    <a:pt x="114000" y="162000"/>
                  </a:moveTo>
                  <a:cubicBezTo>
                    <a:pt x="60982" y="162000"/>
                    <a:pt x="18000" y="119018"/>
                    <a:pt x="18000" y="66000"/>
                  </a:cubicBezTo>
                  <a:lnTo>
                    <a:pt x="18000" y="42000"/>
                  </a:lnTo>
                  <a:cubicBezTo>
                    <a:pt x="18000" y="28745"/>
                    <a:pt x="28745" y="18000"/>
                    <a:pt x="42000" y="18000"/>
                  </a:cubicBezTo>
                  <a:lnTo>
                    <a:pt x="186000" y="18000"/>
                  </a:lnTo>
                  <a:cubicBezTo>
                    <a:pt x="199255" y="18000"/>
                    <a:pt x="210000" y="28745"/>
                    <a:pt x="210000" y="42000"/>
                  </a:cubicBezTo>
                  <a:lnTo>
                    <a:pt x="210000" y="66000"/>
                  </a:lnTo>
                  <a:cubicBezTo>
                    <a:pt x="210000" y="119018"/>
                    <a:pt x="167018" y="162000"/>
                    <a:pt x="114000" y="162000"/>
                  </a:cubicBezTo>
                  <a:close/>
                  <a:moveTo>
                    <a:pt x="66000" y="66000"/>
                  </a:moveTo>
                  <a:cubicBezTo>
                    <a:pt x="66000" y="92510"/>
                    <a:pt x="87490" y="114000"/>
                    <a:pt x="114000" y="114000"/>
                  </a:cubicBezTo>
                  <a:cubicBezTo>
                    <a:pt x="140510" y="114000"/>
                    <a:pt x="162000" y="92510"/>
                    <a:pt x="162000" y="66000"/>
                  </a:cubicBezTo>
                  <a:lnTo>
                    <a:pt x="66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6"/>
            <p:cNvSpPr/>
            <p:nvPr/>
          </p:nvSpPr>
          <p:spPr>
            <a:xfrm>
              <a:off x="2525131" y="4222556"/>
              <a:ext cx="360000" cy="480000"/>
            </a:xfrm>
            <a:custGeom>
              <a:avLst/>
              <a:gdLst/>
              <a:ahLst/>
              <a:cxnLst/>
              <a:rect l="l" t="t" r="r" b="b"/>
              <a:pathLst>
                <a:path w="360000" h="480000" extrusionOk="0">
                  <a:moveTo>
                    <a:pt x="234000" y="474000"/>
                  </a:moveTo>
                  <a:cubicBezTo>
                    <a:pt x="220745" y="474000"/>
                    <a:pt x="210000" y="463255"/>
                    <a:pt x="210000" y="450000"/>
                  </a:cubicBezTo>
                  <a:lnTo>
                    <a:pt x="210000" y="162000"/>
                  </a:lnTo>
                  <a:lnTo>
                    <a:pt x="162000" y="162000"/>
                  </a:lnTo>
                  <a:lnTo>
                    <a:pt x="162000" y="450000"/>
                  </a:lnTo>
                  <a:cubicBezTo>
                    <a:pt x="162000" y="463255"/>
                    <a:pt x="151255" y="474000"/>
                    <a:pt x="138000" y="474000"/>
                  </a:cubicBezTo>
                  <a:cubicBezTo>
                    <a:pt x="124745" y="474000"/>
                    <a:pt x="114000" y="463255"/>
                    <a:pt x="114000" y="450000"/>
                  </a:cubicBezTo>
                  <a:lnTo>
                    <a:pt x="114000" y="162000"/>
                  </a:lnTo>
                  <a:lnTo>
                    <a:pt x="90000" y="162000"/>
                  </a:lnTo>
                  <a:cubicBezTo>
                    <a:pt x="50234" y="162000"/>
                    <a:pt x="18000" y="129766"/>
                    <a:pt x="18000" y="90000"/>
                  </a:cubicBezTo>
                  <a:cubicBezTo>
                    <a:pt x="18000" y="50234"/>
                    <a:pt x="50234" y="18000"/>
                    <a:pt x="90000" y="18000"/>
                  </a:cubicBezTo>
                  <a:cubicBezTo>
                    <a:pt x="129766" y="18000"/>
                    <a:pt x="162000" y="50234"/>
                    <a:pt x="162000" y="90000"/>
                  </a:cubicBezTo>
                  <a:lnTo>
                    <a:pt x="162000" y="114000"/>
                  </a:lnTo>
                  <a:lnTo>
                    <a:pt x="210000" y="114000"/>
                  </a:lnTo>
                  <a:lnTo>
                    <a:pt x="210000" y="90000"/>
                  </a:lnTo>
                  <a:cubicBezTo>
                    <a:pt x="210000" y="50234"/>
                    <a:pt x="242234" y="18000"/>
                    <a:pt x="282000" y="18000"/>
                  </a:cubicBezTo>
                  <a:cubicBezTo>
                    <a:pt x="321766" y="18000"/>
                    <a:pt x="354000" y="50234"/>
                    <a:pt x="354000" y="90000"/>
                  </a:cubicBezTo>
                  <a:cubicBezTo>
                    <a:pt x="354000" y="129766"/>
                    <a:pt x="321766" y="162000"/>
                    <a:pt x="282000" y="162000"/>
                  </a:cubicBezTo>
                  <a:lnTo>
                    <a:pt x="258000" y="162000"/>
                  </a:lnTo>
                  <a:lnTo>
                    <a:pt x="258000" y="450000"/>
                  </a:lnTo>
                  <a:cubicBezTo>
                    <a:pt x="258000" y="463255"/>
                    <a:pt x="247255" y="474000"/>
                    <a:pt x="234000" y="474000"/>
                  </a:cubicBezTo>
                  <a:close/>
                  <a:moveTo>
                    <a:pt x="258000" y="114000"/>
                  </a:moveTo>
                  <a:lnTo>
                    <a:pt x="282000" y="114000"/>
                  </a:lnTo>
                  <a:cubicBezTo>
                    <a:pt x="295255" y="114000"/>
                    <a:pt x="306000" y="103255"/>
                    <a:pt x="306000" y="90000"/>
                  </a:cubicBezTo>
                  <a:cubicBezTo>
                    <a:pt x="306000" y="76745"/>
                    <a:pt x="295255" y="66000"/>
                    <a:pt x="282000" y="66000"/>
                  </a:cubicBezTo>
                  <a:cubicBezTo>
                    <a:pt x="268745" y="66000"/>
                    <a:pt x="258000" y="76745"/>
                    <a:pt x="258000" y="90000"/>
                  </a:cubicBezTo>
                  <a:lnTo>
                    <a:pt x="258000" y="114000"/>
                  </a:lnTo>
                  <a:close/>
                  <a:moveTo>
                    <a:pt x="90000" y="66000"/>
                  </a:moveTo>
                  <a:cubicBezTo>
                    <a:pt x="76745" y="66000"/>
                    <a:pt x="66000" y="76745"/>
                    <a:pt x="66000" y="90000"/>
                  </a:cubicBezTo>
                  <a:cubicBezTo>
                    <a:pt x="66000" y="103255"/>
                    <a:pt x="76745" y="114000"/>
                    <a:pt x="90000" y="114000"/>
                  </a:cubicBezTo>
                  <a:lnTo>
                    <a:pt x="114000" y="114000"/>
                  </a:lnTo>
                  <a:lnTo>
                    <a:pt x="114000" y="90000"/>
                  </a:lnTo>
                  <a:cubicBezTo>
                    <a:pt x="114000" y="76745"/>
                    <a:pt x="103255" y="66000"/>
                    <a:pt x="90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6"/>
            <p:cNvSpPr/>
            <p:nvPr/>
          </p:nvSpPr>
          <p:spPr>
            <a:xfrm>
              <a:off x="2381066" y="3958556"/>
              <a:ext cx="648000" cy="744000"/>
            </a:xfrm>
            <a:custGeom>
              <a:avLst/>
              <a:gdLst/>
              <a:ahLst/>
              <a:cxnLst/>
              <a:rect l="l" t="t" r="r" b="b"/>
              <a:pathLst>
                <a:path w="648000" h="744000" extrusionOk="0">
                  <a:moveTo>
                    <a:pt x="402065" y="738000"/>
                  </a:moveTo>
                  <a:lnTo>
                    <a:pt x="258065" y="738000"/>
                  </a:lnTo>
                  <a:cubicBezTo>
                    <a:pt x="244810" y="738000"/>
                    <a:pt x="234065" y="727255"/>
                    <a:pt x="234065" y="714000"/>
                  </a:cubicBezTo>
                  <a:cubicBezTo>
                    <a:pt x="234065" y="667560"/>
                    <a:pt x="195377" y="637656"/>
                    <a:pt x="154433" y="606000"/>
                  </a:cubicBezTo>
                  <a:cubicBezTo>
                    <a:pt x="134647" y="591667"/>
                    <a:pt x="116174" y="575604"/>
                    <a:pt x="99233" y="558000"/>
                  </a:cubicBezTo>
                  <a:cubicBezTo>
                    <a:pt x="45382" y="496366"/>
                    <a:pt x="16440" y="416870"/>
                    <a:pt x="18065" y="335040"/>
                  </a:cubicBezTo>
                  <a:cubicBezTo>
                    <a:pt x="18734" y="162178"/>
                    <a:pt x="157234" y="21439"/>
                    <a:pt x="330065" y="18000"/>
                  </a:cubicBezTo>
                  <a:cubicBezTo>
                    <a:pt x="502896" y="21439"/>
                    <a:pt x="641395" y="162178"/>
                    <a:pt x="642065" y="335040"/>
                  </a:cubicBezTo>
                  <a:cubicBezTo>
                    <a:pt x="643711" y="416849"/>
                    <a:pt x="614827" y="496337"/>
                    <a:pt x="561041" y="558000"/>
                  </a:cubicBezTo>
                  <a:cubicBezTo>
                    <a:pt x="544092" y="575597"/>
                    <a:pt x="525622" y="591660"/>
                    <a:pt x="505841" y="606000"/>
                  </a:cubicBezTo>
                  <a:cubicBezTo>
                    <a:pt x="464777" y="637656"/>
                    <a:pt x="426065" y="667560"/>
                    <a:pt x="426065" y="714000"/>
                  </a:cubicBezTo>
                  <a:cubicBezTo>
                    <a:pt x="426065" y="727255"/>
                    <a:pt x="415320" y="738000"/>
                    <a:pt x="402065" y="738000"/>
                  </a:cubicBezTo>
                  <a:close/>
                  <a:moveTo>
                    <a:pt x="279905" y="690000"/>
                  </a:moveTo>
                  <a:lnTo>
                    <a:pt x="380225" y="690000"/>
                  </a:lnTo>
                  <a:cubicBezTo>
                    <a:pt x="390545" y="634368"/>
                    <a:pt x="435833" y="599352"/>
                    <a:pt x="476393" y="568008"/>
                  </a:cubicBezTo>
                  <a:cubicBezTo>
                    <a:pt x="493870" y="555384"/>
                    <a:pt x="510228" y="541274"/>
                    <a:pt x="525281" y="525840"/>
                  </a:cubicBezTo>
                  <a:cubicBezTo>
                    <a:pt x="571020" y="473230"/>
                    <a:pt x="595539" y="405480"/>
                    <a:pt x="594065" y="335784"/>
                  </a:cubicBezTo>
                  <a:cubicBezTo>
                    <a:pt x="591785" y="189528"/>
                    <a:pt x="470945" y="66000"/>
                    <a:pt x="330065" y="66000"/>
                  </a:cubicBezTo>
                  <a:cubicBezTo>
                    <a:pt x="189185" y="66000"/>
                    <a:pt x="68465" y="189528"/>
                    <a:pt x="66065" y="335784"/>
                  </a:cubicBezTo>
                  <a:cubicBezTo>
                    <a:pt x="64565" y="405475"/>
                    <a:pt x="89069" y="473230"/>
                    <a:pt x="134801" y="525840"/>
                  </a:cubicBezTo>
                  <a:cubicBezTo>
                    <a:pt x="149863" y="541282"/>
                    <a:pt x="166229" y="555398"/>
                    <a:pt x="183713" y="568032"/>
                  </a:cubicBezTo>
                  <a:cubicBezTo>
                    <a:pt x="224465" y="599376"/>
                    <a:pt x="269609" y="634368"/>
                    <a:pt x="279929" y="690000"/>
                  </a:cubicBezTo>
                  <a:lnTo>
                    <a:pt x="279905" y="6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6"/>
            <p:cNvSpPr/>
            <p:nvPr/>
          </p:nvSpPr>
          <p:spPr>
            <a:xfrm>
              <a:off x="3053131" y="4246556"/>
              <a:ext cx="144000" cy="72000"/>
            </a:xfrm>
            <a:custGeom>
              <a:avLst/>
              <a:gdLst/>
              <a:ahLst/>
              <a:cxnLst/>
              <a:rect l="l" t="t" r="r" b="b"/>
              <a:pathLst>
                <a:path w="144000" h="72000" extrusionOk="0">
                  <a:moveTo>
                    <a:pt x="114000" y="66000"/>
                  </a:moveTo>
                  <a:lnTo>
                    <a:pt x="42000" y="66000"/>
                  </a:ln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lnTo>
                    <a:pt x="114000" y="18000"/>
                  </a:lnTo>
                  <a:cubicBezTo>
                    <a:pt x="127255" y="18000"/>
                    <a:pt x="138000" y="28745"/>
                    <a:pt x="138000" y="42000"/>
                  </a:cubicBezTo>
                  <a:cubicBezTo>
                    <a:pt x="138000" y="55255"/>
                    <a:pt x="127255" y="66000"/>
                    <a:pt x="114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56"/>
            <p:cNvSpPr/>
            <p:nvPr/>
          </p:nvSpPr>
          <p:spPr>
            <a:xfrm>
              <a:off x="2940623" y="3923820"/>
              <a:ext cx="120000" cy="12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020" y="117224"/>
                  </a:moveTo>
                  <a:cubicBezTo>
                    <a:pt x="32305" y="117231"/>
                    <a:pt x="23542" y="111380"/>
                    <a:pt x="19825" y="102404"/>
                  </a:cubicBezTo>
                  <a:cubicBezTo>
                    <a:pt x="16109" y="93425"/>
                    <a:pt x="18174" y="83093"/>
                    <a:pt x="25052" y="76232"/>
                  </a:cubicBezTo>
                  <a:lnTo>
                    <a:pt x="75980" y="25328"/>
                  </a:lnTo>
                  <a:cubicBezTo>
                    <a:pt x="82006" y="19088"/>
                    <a:pt x="90929" y="16586"/>
                    <a:pt x="99320" y="18783"/>
                  </a:cubicBezTo>
                  <a:cubicBezTo>
                    <a:pt x="107710" y="20979"/>
                    <a:pt x="114265" y="27532"/>
                    <a:pt x="116461" y="35923"/>
                  </a:cubicBezTo>
                  <a:cubicBezTo>
                    <a:pt x="118657" y="44314"/>
                    <a:pt x="116156" y="53238"/>
                    <a:pt x="109916" y="59264"/>
                  </a:cubicBezTo>
                  <a:lnTo>
                    <a:pt x="59012" y="110192"/>
                  </a:lnTo>
                  <a:cubicBezTo>
                    <a:pt x="54507" y="114699"/>
                    <a:pt x="48392" y="117228"/>
                    <a:pt x="42020" y="11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56"/>
            <p:cNvSpPr/>
            <p:nvPr/>
          </p:nvSpPr>
          <p:spPr>
            <a:xfrm>
              <a:off x="2669131" y="3790556"/>
              <a:ext cx="72000" cy="144000"/>
            </a:xfrm>
            <a:custGeom>
              <a:avLst/>
              <a:gdLst/>
              <a:ahLst/>
              <a:cxnLst/>
              <a:rect l="l" t="t" r="r" b="b"/>
              <a:pathLst>
                <a:path w="72000" h="144000" extrusionOk="0">
                  <a:moveTo>
                    <a:pt x="42000" y="138000"/>
                  </a:moveTo>
                  <a:cubicBezTo>
                    <a:pt x="28745" y="138000"/>
                    <a:pt x="18000" y="127255"/>
                    <a:pt x="18000" y="114000"/>
                  </a:cubicBezTo>
                  <a:lnTo>
                    <a:pt x="18000" y="42000"/>
                  </a:lnTo>
                  <a:cubicBezTo>
                    <a:pt x="18000" y="28745"/>
                    <a:pt x="28745" y="18000"/>
                    <a:pt x="42000" y="18000"/>
                  </a:cubicBezTo>
                  <a:cubicBezTo>
                    <a:pt x="55255" y="18000"/>
                    <a:pt x="66000" y="28745"/>
                    <a:pt x="66000" y="42000"/>
                  </a:cubicBezTo>
                  <a:lnTo>
                    <a:pt x="66000" y="114000"/>
                  </a:lnTo>
                  <a:cubicBezTo>
                    <a:pt x="66000" y="127255"/>
                    <a:pt x="55255" y="138000"/>
                    <a:pt x="42000" y="138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6"/>
            <p:cNvSpPr/>
            <p:nvPr/>
          </p:nvSpPr>
          <p:spPr>
            <a:xfrm>
              <a:off x="2346395" y="3923820"/>
              <a:ext cx="120000" cy="12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224" y="117224"/>
                  </a:moveTo>
                  <a:cubicBezTo>
                    <a:pt x="86852" y="117228"/>
                    <a:pt x="80736" y="114699"/>
                    <a:pt x="76232" y="110192"/>
                  </a:cubicBezTo>
                  <a:lnTo>
                    <a:pt x="25328" y="59264"/>
                  </a:lnTo>
                  <a:cubicBezTo>
                    <a:pt x="19088" y="53238"/>
                    <a:pt x="16587" y="44314"/>
                    <a:pt x="18783" y="35923"/>
                  </a:cubicBezTo>
                  <a:cubicBezTo>
                    <a:pt x="20979" y="27532"/>
                    <a:pt x="27533" y="20979"/>
                    <a:pt x="35924" y="18783"/>
                  </a:cubicBezTo>
                  <a:cubicBezTo>
                    <a:pt x="44314" y="16586"/>
                    <a:pt x="53237" y="19088"/>
                    <a:pt x="59264" y="25328"/>
                  </a:cubicBezTo>
                  <a:lnTo>
                    <a:pt x="110192" y="76232"/>
                  </a:lnTo>
                  <a:cubicBezTo>
                    <a:pt x="117070" y="83093"/>
                    <a:pt x="119134" y="93425"/>
                    <a:pt x="115419" y="102404"/>
                  </a:cubicBezTo>
                  <a:cubicBezTo>
                    <a:pt x="111701" y="111380"/>
                    <a:pt x="102939" y="117231"/>
                    <a:pt x="93224" y="11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6"/>
            <p:cNvSpPr/>
            <p:nvPr/>
          </p:nvSpPr>
          <p:spPr>
            <a:xfrm>
              <a:off x="2213131" y="4246556"/>
              <a:ext cx="144000" cy="72000"/>
            </a:xfrm>
            <a:custGeom>
              <a:avLst/>
              <a:gdLst/>
              <a:ahLst/>
              <a:cxnLst/>
              <a:rect l="l" t="t" r="r" b="b"/>
              <a:pathLst>
                <a:path w="144000" h="72000" extrusionOk="0">
                  <a:moveTo>
                    <a:pt x="114000" y="66000"/>
                  </a:moveTo>
                  <a:lnTo>
                    <a:pt x="42000" y="66000"/>
                  </a:lnTo>
                  <a:cubicBezTo>
                    <a:pt x="28745" y="66000"/>
                    <a:pt x="18000" y="55255"/>
                    <a:pt x="18000" y="42000"/>
                  </a:cubicBezTo>
                  <a:cubicBezTo>
                    <a:pt x="18000" y="28745"/>
                    <a:pt x="28745" y="18000"/>
                    <a:pt x="42000" y="18000"/>
                  </a:cubicBezTo>
                  <a:lnTo>
                    <a:pt x="114000" y="18000"/>
                  </a:lnTo>
                  <a:cubicBezTo>
                    <a:pt x="127255" y="18000"/>
                    <a:pt x="138000" y="28745"/>
                    <a:pt x="138000" y="42000"/>
                  </a:cubicBezTo>
                  <a:cubicBezTo>
                    <a:pt x="138000" y="55255"/>
                    <a:pt x="127255" y="66000"/>
                    <a:pt x="114000" y="66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56"/>
          <p:cNvSpPr txBox="1">
            <a:spLocks noGrp="1"/>
          </p:cNvSpPr>
          <p:nvPr>
            <p:ph type="title"/>
          </p:nvPr>
        </p:nvSpPr>
        <p:spPr>
          <a:xfrm>
            <a:off x="0" y="-76201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fr-FR" b="1">
                <a:latin typeface="Arial"/>
                <a:ea typeface="Arial"/>
                <a:cs typeface="Arial"/>
                <a:sym typeface="Arial"/>
              </a:rPr>
              <a:t>WHY IS IT SUCH A SUCCESS ?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6"/>
          <p:cNvSpPr/>
          <p:nvPr/>
        </p:nvSpPr>
        <p:spPr>
          <a:xfrm>
            <a:off x="388050" y="694400"/>
            <a:ext cx="11415900" cy="182700"/>
          </a:xfrm>
          <a:prstGeom prst="rect">
            <a:avLst/>
          </a:prstGeom>
          <a:solidFill>
            <a:srgbClr val="00ACB3"/>
          </a:solidFill>
          <a:ln w="9525" cap="flat" cmpd="sng">
            <a:solidFill>
              <a:srgbClr val="00AC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highlight>
                <a:schemeClr val="accen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6"/>
          <p:cNvSpPr txBox="1"/>
          <p:nvPr/>
        </p:nvSpPr>
        <p:spPr>
          <a:xfrm>
            <a:off x="952400" y="2531625"/>
            <a:ext cx="2959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4C2C0"/>
                </a:solidFill>
              </a:rPr>
              <a:t>PLAYFUL</a:t>
            </a:r>
            <a:endParaRPr sz="1500" b="1" i="0" u="none" strike="noStrike" cap="none" dirty="0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 dirty="0">
                <a:solidFill>
                  <a:srgbClr val="000000"/>
                </a:solidFill>
              </a:rPr>
              <a:t>Our workshop </a:t>
            </a:r>
            <a:r>
              <a:rPr lang="fr-FR" sz="1500" i="0" u="none" strike="noStrike" cap="none" dirty="0" err="1">
                <a:solidFill>
                  <a:srgbClr val="000000"/>
                </a:solidFill>
              </a:rPr>
              <a:t>is</a:t>
            </a:r>
            <a:r>
              <a:rPr lang="fr-FR" sz="1500" i="0" u="none" strike="noStrike" cap="none" dirty="0">
                <a:solidFill>
                  <a:srgbClr val="000000"/>
                </a:solidFill>
              </a:rPr>
              <a:t> </a:t>
            </a:r>
            <a:r>
              <a:rPr lang="fr-FR" sz="1500" i="0" u="none" strike="noStrike" cap="none" dirty="0" err="1">
                <a:solidFill>
                  <a:srgbClr val="000000"/>
                </a:solidFill>
              </a:rPr>
              <a:t>playful</a:t>
            </a:r>
            <a:r>
              <a:rPr lang="fr-FR" sz="1500" i="0" u="none" strike="noStrike" cap="none" dirty="0">
                <a:solidFill>
                  <a:srgbClr val="000000"/>
                </a:solidFill>
              </a:rPr>
              <a:t>, fun and </a:t>
            </a:r>
            <a:r>
              <a:rPr lang="fr-FR" sz="1500" i="0" u="none" strike="noStrike" cap="none" dirty="0" err="1">
                <a:solidFill>
                  <a:srgbClr val="000000"/>
                </a:solidFill>
              </a:rPr>
              <a:t>educational</a:t>
            </a:r>
            <a:r>
              <a:rPr lang="fr-FR" sz="1500" i="0" u="none" strike="noStrike" cap="none" dirty="0">
                <a:solidFill>
                  <a:srgbClr val="000000"/>
                </a:solidFill>
              </a:rPr>
              <a:t>.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2" name="Google Shape;432;p56"/>
          <p:cNvSpPr txBox="1"/>
          <p:nvPr/>
        </p:nvSpPr>
        <p:spPr>
          <a:xfrm>
            <a:off x="4719100" y="2531625"/>
            <a:ext cx="2959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4C2C0"/>
                </a:solidFill>
              </a:rPr>
              <a:t>COLLABORATIVE</a:t>
            </a:r>
            <a:endParaRPr sz="1500" b="1" i="0" u="none" strike="noStrike" cap="none" dirty="0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 dirty="0">
                <a:solidFill>
                  <a:srgbClr val="000000"/>
                </a:solidFill>
              </a:rPr>
              <a:t>The workshop </a:t>
            </a:r>
            <a:r>
              <a:rPr lang="fr-FR" sz="1500" i="0" u="none" strike="noStrike" cap="none" dirty="0" err="1">
                <a:solidFill>
                  <a:srgbClr val="000000"/>
                </a:solidFill>
              </a:rPr>
              <a:t>fosters</a:t>
            </a:r>
            <a:r>
              <a:rPr lang="fr-FR" sz="1500" i="0" u="none" strike="noStrike" cap="none" dirty="0">
                <a:solidFill>
                  <a:srgbClr val="000000"/>
                </a:solidFill>
              </a:rPr>
              <a:t> team spirit and collective intelligence.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3" name="Google Shape;433;p56"/>
          <p:cNvSpPr txBox="1"/>
          <p:nvPr/>
        </p:nvSpPr>
        <p:spPr>
          <a:xfrm>
            <a:off x="8335413" y="2531600"/>
            <a:ext cx="2959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4C2C0"/>
                </a:solidFill>
              </a:rPr>
              <a:t>VISUAL</a:t>
            </a:r>
            <a:endParaRPr sz="1500" b="1" i="0" u="none" strike="noStrike" cap="none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>
                <a:solidFill>
                  <a:srgbClr val="000000"/>
                </a:solidFill>
              </a:rPr>
              <a:t>Because a picture is worth a thousand words</a:t>
            </a:r>
            <a:r>
              <a:rPr lang="fr-FR" sz="15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4" name="Google Shape;434;p56"/>
          <p:cNvSpPr txBox="1"/>
          <p:nvPr/>
        </p:nvSpPr>
        <p:spPr>
          <a:xfrm>
            <a:off x="952400" y="5231700"/>
            <a:ext cx="29592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4C2C0"/>
                </a:solidFill>
              </a:rPr>
              <a:t>CREATIVE</a:t>
            </a:r>
            <a:endParaRPr sz="1500" b="1" i="0" u="none" strike="noStrike" cap="none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>
                <a:solidFill>
                  <a:srgbClr val="000000"/>
                </a:solidFill>
              </a:rPr>
              <a:t>Time to be creative! Make your Collage unique: give it a title, add drawings etc.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5" name="Google Shape;435;p56"/>
          <p:cNvSpPr txBox="1"/>
          <p:nvPr/>
        </p:nvSpPr>
        <p:spPr>
          <a:xfrm>
            <a:off x="4719100" y="5231700"/>
            <a:ext cx="29592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4C2C0"/>
                </a:solidFill>
              </a:rPr>
              <a:t>SIMPLE</a:t>
            </a:r>
            <a:endParaRPr sz="1500" b="1" i="0" u="none" strike="noStrike" cap="none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>
                <a:solidFill>
                  <a:srgbClr val="000000"/>
                </a:solidFill>
              </a:rPr>
              <a:t>You only need the deck of cards, pens, paper, a table, and you are all set</a:t>
            </a:r>
            <a:r>
              <a:rPr lang="fr-FR" sz="15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 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6" name="Google Shape;436;p56"/>
          <p:cNvSpPr txBox="1"/>
          <p:nvPr/>
        </p:nvSpPr>
        <p:spPr>
          <a:xfrm>
            <a:off x="8335425" y="5231700"/>
            <a:ext cx="2959200" cy="10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4C2C0"/>
                </a:solidFill>
              </a:rPr>
              <a:t>SCIENTIFIC</a:t>
            </a:r>
            <a:endParaRPr sz="1500" b="1" i="0" u="none" strike="noStrike" cap="none">
              <a:solidFill>
                <a:srgbClr val="04C2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i="0" u="none" strike="noStrike" cap="none">
                <a:solidFill>
                  <a:srgbClr val="000000"/>
                </a:solidFill>
              </a:rPr>
              <a:t>The content is based on the IPCC reports - the most reliable source of climate related data.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270D2A-838F-FC22-74F9-C9D33F583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/>
        </p:blipFill>
        <p:spPr bwMode="auto">
          <a:xfrm>
            <a:off x="183946" y="6435581"/>
            <a:ext cx="975288" cy="3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resque Du Clima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613"/>
      </a:accent1>
      <a:accent2>
        <a:srgbClr val="00ACB3"/>
      </a:accent2>
      <a:accent3>
        <a:srgbClr val="68C3CA"/>
      </a:accent3>
      <a:accent4>
        <a:srgbClr val="AADBE6"/>
      </a:accent4>
      <a:accent5>
        <a:srgbClr val="1D2323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FDC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613"/>
      </a:accent1>
      <a:accent2>
        <a:srgbClr val="00ACB3"/>
      </a:accent2>
      <a:accent3>
        <a:srgbClr val="68C3CA"/>
      </a:accent3>
      <a:accent4>
        <a:srgbClr val="AADBE6"/>
      </a:accent4>
      <a:accent5>
        <a:srgbClr val="1D2323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ED272C8937864A95C04B005EDCBB56" ma:contentTypeVersion="17" ma:contentTypeDescription="Create a new document." ma:contentTypeScope="" ma:versionID="242bacc3a93f1f516a0130fbf945c72b">
  <xsd:schema xmlns:xsd="http://www.w3.org/2001/XMLSchema" xmlns:xs="http://www.w3.org/2001/XMLSchema" xmlns:p="http://schemas.microsoft.com/office/2006/metadata/properties" xmlns:ns2="acc0fc5d-c771-414a-b1c1-7a2135cf43ab" xmlns:ns3="7914ef92-f501-4ad2-931b-b3a1d30e383e" targetNamespace="http://schemas.microsoft.com/office/2006/metadata/properties" ma:root="true" ma:fieldsID="19984cd5084fc35bad701a113d74734d" ns2:_="" ns3:_="">
    <xsd:import namespace="acc0fc5d-c771-414a-b1c1-7a2135cf43ab"/>
    <xsd:import namespace="7914ef92-f501-4ad2-931b-b3a1d30e38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0fc5d-c771-414a-b1c1-7a2135cf43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64301ca-bb77-4f16-ab53-c73d08e82cc3}" ma:internalName="TaxCatchAll" ma:showField="CatchAllData" ma:web="acc0fc5d-c771-414a-b1c1-7a2135cf43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4ef92-f501-4ad2-931b-b3a1d30e3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2c3f6cf-95d6-4f52-b4f7-eb8341b75a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B9E396-DFDE-4DE8-87A0-9284ACD14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c0fc5d-c771-414a-b1c1-7a2135cf43ab"/>
    <ds:schemaRef ds:uri="7914ef92-f501-4ad2-931b-b3a1d30e38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941042-708A-4A78-AE27-33B402ECD7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301</Words>
  <Application>Microsoft Office PowerPoint</Application>
  <PresentationFormat>Grand écran</PresentationFormat>
  <Paragraphs>67</Paragraphs>
  <Slides>5</Slides>
  <Notes>5</Notes>
  <HiddenSlides>1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7" baseType="lpstr"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WHY IS IT SUCH A SUCCESS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Morgane Benoist</cp:lastModifiedBy>
  <cp:revision>47</cp:revision>
  <dcterms:modified xsi:type="dcterms:W3CDTF">2023-05-23T02:21:10Z</dcterms:modified>
</cp:coreProperties>
</file>