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gif" ContentType="image/gif"/>
  <Default Extension="jpg" ContentType="image/jpeg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4"/>
    <p:sldMasterId id="214748366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y="5143500" cx="9144000"/>
  <p:notesSz cx="6858000" cy="9144000"/>
  <p:embeddedFontLst>
    <p:embeddedFont>
      <p:font typeface="Lexend SemiBold"/>
      <p:regular r:id="rId17"/>
      <p:bold r:id="rId18"/>
    </p:embeddedFont>
    <p:embeddedFont>
      <p:font typeface="Raleway"/>
      <p:regular r:id="rId19"/>
      <p:bold r:id="rId20"/>
      <p:italic r:id="rId21"/>
      <p:boldItalic r:id="rId22"/>
    </p:embeddedFont>
    <p:embeddedFont>
      <p:font typeface="Lexend"/>
      <p:regular r:id="rId23"/>
      <p:bold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font" Target="fonts/LexendSemiBold-bold.fntdata"/><Relationship Id="rId8" Type="http://schemas.openxmlformats.org/officeDocument/2006/relationships/slide" Target="slides/slide2.xml"/><Relationship Id="rId26" Type="http://schemas.openxmlformats.org/officeDocument/2006/relationships/customXml" Target="../customXml/item2.xml"/><Relationship Id="rId21" Type="http://schemas.openxmlformats.org/officeDocument/2006/relationships/font" Target="fonts/Raleway-italic.fntdata"/><Relationship Id="rId3" Type="http://schemas.openxmlformats.org/officeDocument/2006/relationships/presProps" Target="presProps.xml"/><Relationship Id="rId12" Type="http://schemas.openxmlformats.org/officeDocument/2006/relationships/slide" Target="slides/slide6.xml"/><Relationship Id="rId17" Type="http://schemas.openxmlformats.org/officeDocument/2006/relationships/font" Target="fonts/LexendSemiBold-regular.fntdata"/><Relationship Id="rId7" Type="http://schemas.openxmlformats.org/officeDocument/2006/relationships/slide" Target="slides/slide1.xml"/><Relationship Id="rId25" Type="http://schemas.openxmlformats.org/officeDocument/2006/relationships/customXml" Target="../customXml/item1.xml"/><Relationship Id="rId20" Type="http://schemas.openxmlformats.org/officeDocument/2006/relationships/font" Target="fonts/Raleway-bold.fntdata"/><Relationship Id="rId2" Type="http://schemas.openxmlformats.org/officeDocument/2006/relationships/viewProps" Target="viewProps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24" Type="http://schemas.openxmlformats.org/officeDocument/2006/relationships/font" Target="fonts/Lexend-bold.fntdata"/><Relationship Id="rId1" Type="http://schemas.openxmlformats.org/officeDocument/2006/relationships/theme" Target="theme/theme1.xml"/><Relationship Id="rId6" Type="http://schemas.openxmlformats.org/officeDocument/2006/relationships/notesMaster" Target="notesMasters/notesMaster1.xml"/><Relationship Id="rId23" Type="http://schemas.openxmlformats.org/officeDocument/2006/relationships/font" Target="fonts/Lexend-regular.fntdata"/><Relationship Id="rId15" Type="http://schemas.openxmlformats.org/officeDocument/2006/relationships/slide" Target="slides/slide9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font" Target="fonts/Raleway-regular.fntdata"/><Relationship Id="rId22" Type="http://schemas.openxmlformats.org/officeDocument/2006/relationships/font" Target="fonts/Raleway-boldItalic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85787f963b_1_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g185787f963b_1_0:notes"/>
          <p:cNvSpPr/>
          <p:nvPr>
            <p:ph idx="2" type="sldImg"/>
          </p:nvPr>
        </p:nvSpPr>
        <p:spPr>
          <a:xfrm>
            <a:off x="686548" y="1143000"/>
            <a:ext cx="5484904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f698ea2f9b_1_8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1f698ea2f9b_1_802:notes"/>
          <p:cNvSpPr/>
          <p:nvPr>
            <p:ph idx="2" type="sldImg"/>
          </p:nvPr>
        </p:nvSpPr>
        <p:spPr>
          <a:xfrm>
            <a:off x="686548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85787f963b_1_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g185787f963b_1_14:notes"/>
          <p:cNvSpPr/>
          <p:nvPr>
            <p:ph idx="2" type="sldImg"/>
          </p:nvPr>
        </p:nvSpPr>
        <p:spPr>
          <a:xfrm>
            <a:off x="686548" y="1143000"/>
            <a:ext cx="5484904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2f43c9a747_0_1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g22f43c9a747_0_194:notes"/>
          <p:cNvSpPr/>
          <p:nvPr>
            <p:ph idx="2" type="sldImg"/>
          </p:nvPr>
        </p:nvSpPr>
        <p:spPr>
          <a:xfrm>
            <a:off x="686548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2f651c9247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g22f651c9247_0_6:notes"/>
          <p:cNvSpPr/>
          <p:nvPr>
            <p:ph idx="2" type="sldImg"/>
          </p:nvPr>
        </p:nvSpPr>
        <p:spPr>
          <a:xfrm>
            <a:off x="686548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2f43c9a747_0_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g22f43c9a747_0_86:notes"/>
          <p:cNvSpPr/>
          <p:nvPr>
            <p:ph idx="2" type="sldImg"/>
          </p:nvPr>
        </p:nvSpPr>
        <p:spPr>
          <a:xfrm>
            <a:off x="686548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f698ea2f9b_1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1f698ea2f9b_1_5:notes"/>
          <p:cNvSpPr/>
          <p:nvPr>
            <p:ph idx="2" type="sldImg"/>
          </p:nvPr>
        </p:nvSpPr>
        <p:spPr>
          <a:xfrm>
            <a:off x="686548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2f43c9a747_0_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g22f43c9a747_0_61:notes"/>
          <p:cNvSpPr/>
          <p:nvPr>
            <p:ph idx="2" type="sldImg"/>
          </p:nvPr>
        </p:nvSpPr>
        <p:spPr>
          <a:xfrm>
            <a:off x="686548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f71c465142_0_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1f71c465142_0_49:notes"/>
          <p:cNvSpPr/>
          <p:nvPr>
            <p:ph idx="2" type="sldImg"/>
          </p:nvPr>
        </p:nvSpPr>
        <p:spPr>
          <a:xfrm>
            <a:off x="686548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f698ea2f9b_1_6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1f698ea2f9b_1_618:notes"/>
          <p:cNvSpPr/>
          <p:nvPr>
            <p:ph idx="2" type="sldImg"/>
          </p:nvPr>
        </p:nvSpPr>
        <p:spPr>
          <a:xfrm>
            <a:off x="686548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9550" lIns="259100" spcFirstLastPara="1" rIns="259100" wrap="square" tIns="12955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5"/>
          <p:cNvSpPr txBox="1"/>
          <p:nvPr>
            <p:ph idx="1" type="body"/>
          </p:nvPr>
        </p:nvSpPr>
        <p:spPr>
          <a:xfrm>
            <a:off x="628650" y="136922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9550" lIns="259100" spcFirstLastPara="1" rIns="259100" wrap="square" tIns="12955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9pPr>
          </a:lstStyle>
          <a:p/>
        </p:txBody>
      </p:sp>
      <p:sp>
        <p:nvSpPr>
          <p:cNvPr id="55" name="Google Shape;55;p15"/>
          <p:cNvSpPr txBox="1"/>
          <p:nvPr>
            <p:ph idx="10" type="dt"/>
          </p:nvPr>
        </p:nvSpPr>
        <p:spPr>
          <a:xfrm>
            <a:off x="628649" y="476727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9550" lIns="259100" spcFirstLastPara="1" rIns="259100" wrap="square" tIns="1295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6" name="Google Shape;56;p15"/>
          <p:cNvSpPr txBox="1"/>
          <p:nvPr>
            <p:ph idx="11" type="ftr"/>
          </p:nvPr>
        </p:nvSpPr>
        <p:spPr>
          <a:xfrm>
            <a:off x="3028951" y="476727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9550" lIns="259100" spcFirstLastPara="1" rIns="259100" wrap="square" tIns="1295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7" name="Google Shape;57;p15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2654" name="adj1"/>
            </a:avLst>
          </a:prstGeom>
          <a:solidFill>
            <a:srgbClr val="27423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5"/>
          <p:cNvSpPr txBox="1"/>
          <p:nvPr>
            <p:ph idx="12" type="sldNum"/>
          </p:nvPr>
        </p:nvSpPr>
        <p:spPr>
          <a:xfrm>
            <a:off x="6686549" y="492680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9550" lIns="259100" spcFirstLastPara="1" rIns="259100" wrap="square" tIns="1295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4.png"/><Relationship Id="rId4" Type="http://schemas.openxmlformats.org/officeDocument/2006/relationships/image" Target="../media/image1.png"/><Relationship Id="rId5" Type="http://schemas.openxmlformats.org/officeDocument/2006/relationships/image" Target="../media/image26.png"/><Relationship Id="rId6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4.jpg"/><Relationship Id="rId6" Type="http://schemas.openxmlformats.org/officeDocument/2006/relationships/image" Target="../media/image1.png"/><Relationship Id="rId7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2.png"/><Relationship Id="rId6" Type="http://schemas.openxmlformats.org/officeDocument/2006/relationships/image" Target="../media/image21.png"/><Relationship Id="rId7" Type="http://schemas.openxmlformats.org/officeDocument/2006/relationships/image" Target="../media/image20.png"/><Relationship Id="rId8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26.png"/><Relationship Id="rId5" Type="http://schemas.openxmlformats.org/officeDocument/2006/relationships/image" Target="../media/image16.png"/><Relationship Id="rId6" Type="http://schemas.openxmlformats.org/officeDocument/2006/relationships/image" Target="../media/image15.png"/><Relationship Id="rId7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Relationship Id="rId4" Type="http://schemas.openxmlformats.org/officeDocument/2006/relationships/image" Target="../media/image24.jpg"/><Relationship Id="rId10" Type="http://schemas.openxmlformats.org/officeDocument/2006/relationships/image" Target="../media/image33.png"/><Relationship Id="rId9" Type="http://schemas.openxmlformats.org/officeDocument/2006/relationships/image" Target="../media/image22.png"/><Relationship Id="rId5" Type="http://schemas.openxmlformats.org/officeDocument/2006/relationships/image" Target="../media/image2.png"/><Relationship Id="rId6" Type="http://schemas.openxmlformats.org/officeDocument/2006/relationships/image" Target="../media/image1.png"/><Relationship Id="rId7" Type="http://schemas.openxmlformats.org/officeDocument/2006/relationships/image" Target="../media/image28.png"/><Relationship Id="rId8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55.gif"/><Relationship Id="rId6" Type="http://schemas.openxmlformats.org/officeDocument/2006/relationships/image" Target="../media/image3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50.png"/><Relationship Id="rId6" Type="http://schemas.openxmlformats.org/officeDocument/2006/relationships/image" Target="../media/image40.png"/><Relationship Id="rId7" Type="http://schemas.openxmlformats.org/officeDocument/2006/relationships/image" Target="../media/image48.png"/></Relationships>
</file>

<file path=ppt/slides/_rels/slide9.xml.rels><?xml version="1.0" encoding="UTF-8" standalone="yes"?><Relationships xmlns="http://schemas.openxmlformats.org/package/2006/relationships"><Relationship Id="rId20" Type="http://schemas.openxmlformats.org/officeDocument/2006/relationships/image" Target="../media/image32.png"/><Relationship Id="rId11" Type="http://schemas.openxmlformats.org/officeDocument/2006/relationships/image" Target="../media/image41.jpg"/><Relationship Id="rId22" Type="http://schemas.openxmlformats.org/officeDocument/2006/relationships/image" Target="../media/image51.png"/><Relationship Id="rId10" Type="http://schemas.openxmlformats.org/officeDocument/2006/relationships/image" Target="../media/image39.png"/><Relationship Id="rId21" Type="http://schemas.openxmlformats.org/officeDocument/2006/relationships/image" Target="../media/image53.png"/><Relationship Id="rId13" Type="http://schemas.openxmlformats.org/officeDocument/2006/relationships/image" Target="../media/image42.jpg"/><Relationship Id="rId12" Type="http://schemas.openxmlformats.org/officeDocument/2006/relationships/image" Target="../media/image43.jpg"/><Relationship Id="rId23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36.png"/><Relationship Id="rId15" Type="http://schemas.openxmlformats.org/officeDocument/2006/relationships/image" Target="../media/image46.jpg"/><Relationship Id="rId14" Type="http://schemas.openxmlformats.org/officeDocument/2006/relationships/image" Target="../media/image44.jpg"/><Relationship Id="rId17" Type="http://schemas.openxmlformats.org/officeDocument/2006/relationships/image" Target="../media/image47.png"/><Relationship Id="rId16" Type="http://schemas.openxmlformats.org/officeDocument/2006/relationships/image" Target="../media/image29.png"/><Relationship Id="rId5" Type="http://schemas.openxmlformats.org/officeDocument/2006/relationships/image" Target="../media/image15.png"/><Relationship Id="rId19" Type="http://schemas.openxmlformats.org/officeDocument/2006/relationships/image" Target="../media/image49.png"/><Relationship Id="rId6" Type="http://schemas.openxmlformats.org/officeDocument/2006/relationships/image" Target="../media/image45.png"/><Relationship Id="rId18" Type="http://schemas.openxmlformats.org/officeDocument/2006/relationships/image" Target="../media/image30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6"/>
          <p:cNvPicPr preferRelativeResize="0"/>
          <p:nvPr/>
        </p:nvPicPr>
        <p:blipFill rotWithShape="1">
          <a:blip r:embed="rId3">
            <a:alphaModFix/>
          </a:blip>
          <a:srcRect b="0" l="6816" r="10760" t="0"/>
          <a:stretch/>
        </p:blipFill>
        <p:spPr>
          <a:xfrm>
            <a:off x="2788920" y="0"/>
            <a:ext cx="635508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6"/>
          <p:cNvSpPr/>
          <p:nvPr/>
        </p:nvSpPr>
        <p:spPr>
          <a:xfrm>
            <a:off x="0" y="76177"/>
            <a:ext cx="3740149" cy="5067336"/>
          </a:xfrm>
          <a:prstGeom prst="round1Rect">
            <a:avLst>
              <a:gd fmla="val 2605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6"/>
          <p:cNvSpPr txBox="1"/>
          <p:nvPr/>
        </p:nvSpPr>
        <p:spPr>
          <a:xfrm>
            <a:off x="735332" y="2410212"/>
            <a:ext cx="2285198" cy="1961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Lexend"/>
              <a:buNone/>
            </a:pPr>
            <a:r>
              <a:rPr b="1" i="0" lang="fr" sz="3000" u="none" cap="none" strike="noStrike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Explore </a:t>
            </a:r>
            <a:br>
              <a:rPr b="1" i="0" lang="fr" sz="3000" u="none" cap="none" strike="noStrike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</a:br>
            <a:r>
              <a:rPr b="1" i="0" lang="fr" sz="3000" u="none" cap="none" strike="noStrike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the future and act together </a:t>
            </a:r>
            <a:r>
              <a:rPr b="1" i="0" lang="fr" sz="3000" u="none" cap="none" strike="noStrike">
                <a:solidFill>
                  <a:srgbClr val="BB8A61"/>
                </a:solidFill>
                <a:latin typeface="Lexend"/>
                <a:ea typeface="Lexend"/>
                <a:cs typeface="Lexend"/>
                <a:sym typeface="Lexend"/>
              </a:rPr>
              <a:t>for climate!</a:t>
            </a:r>
            <a:endParaRPr/>
          </a:p>
        </p:txBody>
      </p:sp>
      <p:pic>
        <p:nvPicPr>
          <p:cNvPr id="66" name="Google Shape;6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5333" y="868972"/>
            <a:ext cx="1470676" cy="35270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6"/>
          <p:cNvSpPr/>
          <p:nvPr/>
        </p:nvSpPr>
        <p:spPr>
          <a:xfrm>
            <a:off x="731955" y="1884820"/>
            <a:ext cx="2028093" cy="2969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36000" lIns="108000" spcFirstLastPara="1" rIns="108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Lexend"/>
              <a:buNone/>
            </a:pPr>
            <a:r>
              <a:rPr b="1" i="0" lang="fr" sz="900" u="none" cap="none" strike="noStrike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THE IMMERSIVE WORKSHOP</a:t>
            </a:r>
            <a:endParaRPr/>
          </a:p>
        </p:txBody>
      </p:sp>
      <p:grpSp>
        <p:nvGrpSpPr>
          <p:cNvPr id="68" name="Google Shape;68;p16"/>
          <p:cNvGrpSpPr/>
          <p:nvPr/>
        </p:nvGrpSpPr>
        <p:grpSpPr>
          <a:xfrm>
            <a:off x="0" y="0"/>
            <a:ext cx="9144002" cy="5142465"/>
            <a:chOff x="0" y="0"/>
            <a:chExt cx="9144002" cy="5144008"/>
          </a:xfrm>
        </p:grpSpPr>
        <p:pic>
          <p:nvPicPr>
            <p:cNvPr id="69" name="Google Shape;69;p16"/>
            <p:cNvPicPr preferRelativeResize="0"/>
            <p:nvPr/>
          </p:nvPicPr>
          <p:blipFill rotWithShape="1">
            <a:blip r:embed="rId5">
              <a:alphaModFix/>
            </a:blip>
            <a:srcRect b="0" l="0" r="97940" t="0"/>
            <a:stretch/>
          </p:blipFill>
          <p:spPr>
            <a:xfrm>
              <a:off x="0" y="1079"/>
              <a:ext cx="188363" cy="5142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16"/>
            <p:cNvPicPr preferRelativeResize="0"/>
            <p:nvPr/>
          </p:nvPicPr>
          <p:blipFill rotWithShape="1">
            <a:blip r:embed="rId5">
              <a:alphaModFix/>
            </a:blip>
            <a:srcRect b="96018" l="0" r="0" t="0"/>
            <a:stretch/>
          </p:blipFill>
          <p:spPr>
            <a:xfrm>
              <a:off x="0" y="1080"/>
              <a:ext cx="9144000" cy="2048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16"/>
            <p:cNvPicPr preferRelativeResize="0"/>
            <p:nvPr/>
          </p:nvPicPr>
          <p:blipFill rotWithShape="1">
            <a:blip r:embed="rId5">
              <a:alphaModFix/>
            </a:blip>
            <a:srcRect b="-10" l="96500" r="0" t="0"/>
            <a:stretch/>
          </p:blipFill>
          <p:spPr>
            <a:xfrm>
              <a:off x="8823962" y="0"/>
              <a:ext cx="320040" cy="51440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16"/>
            <p:cNvPicPr preferRelativeResize="0"/>
            <p:nvPr/>
          </p:nvPicPr>
          <p:blipFill rotWithShape="1">
            <a:blip r:embed="rId5">
              <a:alphaModFix/>
            </a:blip>
            <a:srcRect b="-5" l="0" r="0" t="94652"/>
            <a:stretch/>
          </p:blipFill>
          <p:spPr>
            <a:xfrm>
              <a:off x="0" y="4868656"/>
              <a:ext cx="9144000" cy="27535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5"/>
          <p:cNvSpPr/>
          <p:nvPr/>
        </p:nvSpPr>
        <p:spPr>
          <a:xfrm flipH="1">
            <a:off x="1529100" y="2572550"/>
            <a:ext cx="7614900" cy="2571000"/>
          </a:xfrm>
          <a:prstGeom prst="round1Rect">
            <a:avLst>
              <a:gd fmla="val 50000" name="adj"/>
            </a:avLst>
          </a:prstGeom>
          <a:blipFill rotWithShape="1">
            <a:blip r:embed="rId3">
              <a:alphaModFix/>
            </a:blip>
            <a:stretch>
              <a:fillRect b="-39618" l="100000" r="100000" t="-39618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25"/>
          <p:cNvSpPr txBox="1"/>
          <p:nvPr/>
        </p:nvSpPr>
        <p:spPr>
          <a:xfrm>
            <a:off x="1607400" y="746849"/>
            <a:ext cx="5929200" cy="157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Lexend"/>
              <a:buNone/>
            </a:pPr>
            <a:r>
              <a:rPr b="1" lang="fr" sz="36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Thank you!</a:t>
            </a:r>
            <a:endParaRPr b="1" sz="360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Lexend"/>
              <a:buNone/>
            </a:pPr>
            <a:r>
              <a:t/>
            </a:r>
            <a:endParaRPr b="1" sz="360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Lexend"/>
              <a:buNone/>
            </a:pPr>
            <a:r>
              <a:rPr b="1" lang="fr" sz="36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ありがとうございました。</a:t>
            </a:r>
            <a:endParaRPr b="1" sz="360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09" name="Google Shape;309;p25"/>
          <p:cNvSpPr txBox="1"/>
          <p:nvPr/>
        </p:nvSpPr>
        <p:spPr>
          <a:xfrm>
            <a:off x="-1301750" y="2572550"/>
            <a:ext cx="3599700" cy="257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900"/>
              <a:buFont typeface="Lexend"/>
              <a:buNone/>
            </a:pPr>
            <a:r>
              <a:t/>
            </a:r>
            <a:endParaRPr b="0" i="0" sz="19900" u="none" cap="none" strike="noStrike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310" name="Google Shape;310;p25"/>
          <p:cNvGrpSpPr/>
          <p:nvPr/>
        </p:nvGrpSpPr>
        <p:grpSpPr>
          <a:xfrm>
            <a:off x="8740078" y="258807"/>
            <a:ext cx="145037" cy="204753"/>
            <a:chOff x="8740078" y="258885"/>
            <a:chExt cx="145037" cy="204814"/>
          </a:xfrm>
        </p:grpSpPr>
        <p:pic>
          <p:nvPicPr>
            <p:cNvPr id="311" name="Google Shape;311;p25"/>
            <p:cNvPicPr preferRelativeResize="0"/>
            <p:nvPr/>
          </p:nvPicPr>
          <p:blipFill rotWithShape="1">
            <a:blip r:embed="rId4">
              <a:alphaModFix/>
            </a:blip>
            <a:srcRect b="45027" l="0" r="49718" t="0"/>
            <a:stretch/>
          </p:blipFill>
          <p:spPr>
            <a:xfrm>
              <a:off x="8740079" y="258885"/>
              <a:ext cx="72928" cy="1125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p2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740078" y="258885"/>
              <a:ext cx="145037" cy="204814"/>
            </a:xfrm>
            <a:custGeom>
              <a:rect b="b" l="l" r="r" t="t"/>
              <a:pathLst>
                <a:path extrusionOk="0" h="204814" w="145037">
                  <a:moveTo>
                    <a:pt x="65785" y="0"/>
                  </a:moveTo>
                  <a:lnTo>
                    <a:pt x="145037" y="0"/>
                  </a:lnTo>
                  <a:lnTo>
                    <a:pt x="145037" y="204814"/>
                  </a:lnTo>
                  <a:lnTo>
                    <a:pt x="0" y="204814"/>
                  </a:lnTo>
                  <a:lnTo>
                    <a:pt x="0" y="124496"/>
                  </a:lnTo>
                  <a:lnTo>
                    <a:pt x="65785" y="124496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313" name="Google Shape;313;p25"/>
          <p:cNvGrpSpPr/>
          <p:nvPr/>
        </p:nvGrpSpPr>
        <p:grpSpPr>
          <a:xfrm>
            <a:off x="0" y="0"/>
            <a:ext cx="9144002" cy="5142465"/>
            <a:chOff x="0" y="0"/>
            <a:chExt cx="9144002" cy="5144008"/>
          </a:xfrm>
        </p:grpSpPr>
        <p:pic>
          <p:nvPicPr>
            <p:cNvPr id="314" name="Google Shape;314;p25"/>
            <p:cNvPicPr preferRelativeResize="0"/>
            <p:nvPr/>
          </p:nvPicPr>
          <p:blipFill rotWithShape="1">
            <a:blip r:embed="rId6">
              <a:alphaModFix/>
            </a:blip>
            <a:srcRect b="0" l="0" r="97940" t="0"/>
            <a:stretch/>
          </p:blipFill>
          <p:spPr>
            <a:xfrm>
              <a:off x="0" y="1079"/>
              <a:ext cx="188363" cy="5142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" name="Google Shape;315;p25"/>
            <p:cNvPicPr preferRelativeResize="0"/>
            <p:nvPr/>
          </p:nvPicPr>
          <p:blipFill rotWithShape="1">
            <a:blip r:embed="rId6">
              <a:alphaModFix/>
            </a:blip>
            <a:srcRect b="96018" l="0" r="0" t="0"/>
            <a:stretch/>
          </p:blipFill>
          <p:spPr>
            <a:xfrm>
              <a:off x="0" y="1080"/>
              <a:ext cx="9144000" cy="2048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" name="Google Shape;316;p25"/>
            <p:cNvPicPr preferRelativeResize="0"/>
            <p:nvPr/>
          </p:nvPicPr>
          <p:blipFill rotWithShape="1">
            <a:blip r:embed="rId6">
              <a:alphaModFix/>
            </a:blip>
            <a:srcRect b="-10" l="96500" r="0" t="0"/>
            <a:stretch/>
          </p:blipFill>
          <p:spPr>
            <a:xfrm>
              <a:off x="8823962" y="0"/>
              <a:ext cx="320040" cy="51440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Google Shape;317;p25"/>
            <p:cNvPicPr preferRelativeResize="0"/>
            <p:nvPr/>
          </p:nvPicPr>
          <p:blipFill rotWithShape="1">
            <a:blip r:embed="rId6">
              <a:alphaModFix/>
            </a:blip>
            <a:srcRect b="-5" l="0" r="0" t="94652"/>
            <a:stretch/>
          </p:blipFill>
          <p:spPr>
            <a:xfrm>
              <a:off x="0" y="4868656"/>
              <a:ext cx="9144000" cy="27535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7"/>
          <p:cNvPicPr preferRelativeResize="0"/>
          <p:nvPr/>
        </p:nvPicPr>
        <p:blipFill rotWithShape="1">
          <a:blip r:embed="rId3">
            <a:alphaModFix/>
          </a:blip>
          <a:srcRect b="7849" l="0" r="0" t="7848"/>
          <a:stretch/>
        </p:blipFill>
        <p:spPr>
          <a:xfrm>
            <a:off x="0" y="76177"/>
            <a:ext cx="9060180" cy="5065749"/>
          </a:xfrm>
          <a:prstGeom prst="round1Rect">
            <a:avLst>
              <a:gd fmla="val 34812" name="adj"/>
            </a:avLst>
          </a:prstGeom>
          <a:noFill/>
          <a:ln>
            <a:noFill/>
          </a:ln>
        </p:spPr>
      </p:pic>
      <p:sp>
        <p:nvSpPr>
          <p:cNvPr id="78" name="Google Shape;78;p17"/>
          <p:cNvSpPr/>
          <p:nvPr/>
        </p:nvSpPr>
        <p:spPr>
          <a:xfrm>
            <a:off x="0" y="30471"/>
            <a:ext cx="9067800" cy="5082600"/>
          </a:xfrm>
          <a:prstGeom prst="round1Rect">
            <a:avLst>
              <a:gd fmla="val 27283" name="adj"/>
            </a:avLst>
          </a:prstGeom>
          <a:gradFill>
            <a:gsLst>
              <a:gs pos="0">
                <a:srgbClr val="191919">
                  <a:alpha val="0"/>
                </a:srgbClr>
              </a:gs>
              <a:gs pos="15000">
                <a:srgbClr val="191919">
                  <a:alpha val="0"/>
                </a:srgbClr>
              </a:gs>
              <a:gs pos="100000">
                <a:srgbClr val="191919"/>
              </a:gs>
            </a:gsLst>
            <a:lin ang="6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9" name="Google Shape;79;p17"/>
          <p:cNvSpPr/>
          <p:nvPr/>
        </p:nvSpPr>
        <p:spPr>
          <a:xfrm flipH="1">
            <a:off x="948697" y="2921249"/>
            <a:ext cx="2535600" cy="2152200"/>
          </a:xfrm>
          <a:prstGeom prst="roundRect">
            <a:avLst>
              <a:gd fmla="val 1900" name="adj"/>
            </a:avLst>
          </a:prstGeom>
          <a:blipFill rotWithShape="1">
            <a:blip r:embed="rId4">
              <a:alphaModFix/>
            </a:blip>
            <a:stretch>
              <a:fillRect b="0" l="131420" r="13655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7"/>
          <p:cNvSpPr/>
          <p:nvPr/>
        </p:nvSpPr>
        <p:spPr>
          <a:xfrm flipH="1">
            <a:off x="5292100" y="2921239"/>
            <a:ext cx="2535600" cy="2152200"/>
          </a:xfrm>
          <a:prstGeom prst="roundRect">
            <a:avLst>
              <a:gd fmla="val 1900" name="adj"/>
            </a:avLst>
          </a:prstGeom>
          <a:blipFill rotWithShape="1">
            <a:blip r:embed="rId5">
              <a:alphaModFix/>
            </a:blip>
            <a:stretch>
              <a:fillRect b="0" l="133941" r="133951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" name="Google Shape;81;p17"/>
          <p:cNvGrpSpPr/>
          <p:nvPr/>
        </p:nvGrpSpPr>
        <p:grpSpPr>
          <a:xfrm>
            <a:off x="948688" y="210880"/>
            <a:ext cx="7162800" cy="1826750"/>
            <a:chOff x="952500" y="126036"/>
            <a:chExt cx="7162800" cy="1827298"/>
          </a:xfrm>
        </p:grpSpPr>
        <p:sp>
          <p:nvSpPr>
            <p:cNvPr id="82" name="Google Shape;82;p17"/>
            <p:cNvSpPr/>
            <p:nvPr/>
          </p:nvSpPr>
          <p:spPr>
            <a:xfrm>
              <a:off x="2559150" y="1343734"/>
              <a:ext cx="3949500" cy="609600"/>
            </a:xfrm>
            <a:prstGeom prst="roundRect">
              <a:avLst>
                <a:gd fmla="val 31853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6000" lIns="108000" spcFirstLastPara="1" rIns="108000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50"/>
                <a:buFont typeface="Lexend"/>
                <a:buNone/>
              </a:pPr>
              <a:r>
                <a:rPr b="1" lang="fr" sz="1450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Low-carbon transition is urgent,</a:t>
              </a:r>
              <a:endParaRPr b="1" sz="145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50"/>
                <a:buFont typeface="Lexend"/>
                <a:buNone/>
              </a:pPr>
              <a:r>
                <a:rPr b="1" lang="fr" sz="1450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but we do not act fast enough, why ?</a:t>
              </a:r>
              <a:endParaRPr b="1" sz="145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83" name="Google Shape;83;p17"/>
            <p:cNvSpPr txBox="1"/>
            <p:nvPr/>
          </p:nvSpPr>
          <p:spPr>
            <a:xfrm>
              <a:off x="952500" y="126036"/>
              <a:ext cx="7162800" cy="101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Lexend"/>
                <a:buNone/>
              </a:pPr>
              <a:r>
                <a:rPr lang="fr" sz="3000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r>
                <a:rPr b="0" i="0" lang="fr" sz="3000" u="none" cap="none" strike="noStrike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limate </a:t>
              </a:r>
              <a:r>
                <a:rPr lang="fr" sz="3000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change</a:t>
              </a:r>
              <a:br>
                <a:rPr b="0" i="0" lang="fr" sz="3000" u="none" cap="none" strike="noStrike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</a:br>
              <a:r>
                <a:rPr b="1" i="0" lang="fr" sz="3600" u="none" cap="none" strike="noStrike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is </a:t>
              </a:r>
              <a:r>
                <a:rPr b="1" lang="fr" sz="3600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r>
                <a:rPr b="1" i="0" lang="fr" sz="3600" u="none" cap="none" strike="noStrike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 global issue</a:t>
              </a:r>
              <a:endParaRPr b="1" i="0" sz="3000" u="none" cap="none" strike="noStrike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pic>
        <p:nvPicPr>
          <p:cNvPr id="84" name="Google Shape;84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40078" y="258806"/>
            <a:ext cx="144993" cy="2047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" name="Google Shape;85;p17"/>
          <p:cNvGrpSpPr/>
          <p:nvPr/>
        </p:nvGrpSpPr>
        <p:grpSpPr>
          <a:xfrm>
            <a:off x="0" y="0"/>
            <a:ext cx="9144002" cy="5142465"/>
            <a:chOff x="0" y="0"/>
            <a:chExt cx="9144002" cy="5144008"/>
          </a:xfrm>
        </p:grpSpPr>
        <p:pic>
          <p:nvPicPr>
            <p:cNvPr id="86" name="Google Shape;86;p17"/>
            <p:cNvPicPr preferRelativeResize="0"/>
            <p:nvPr/>
          </p:nvPicPr>
          <p:blipFill rotWithShape="1">
            <a:blip r:embed="rId7">
              <a:alphaModFix/>
            </a:blip>
            <a:srcRect b="0" l="0" r="97940" t="0"/>
            <a:stretch/>
          </p:blipFill>
          <p:spPr>
            <a:xfrm>
              <a:off x="0" y="1079"/>
              <a:ext cx="188363" cy="5142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7"/>
            <p:cNvPicPr preferRelativeResize="0"/>
            <p:nvPr/>
          </p:nvPicPr>
          <p:blipFill rotWithShape="1">
            <a:blip r:embed="rId7">
              <a:alphaModFix/>
            </a:blip>
            <a:srcRect b="96018" l="0" r="0" t="0"/>
            <a:stretch/>
          </p:blipFill>
          <p:spPr>
            <a:xfrm>
              <a:off x="0" y="1080"/>
              <a:ext cx="9144000" cy="2048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7"/>
            <p:cNvPicPr preferRelativeResize="0"/>
            <p:nvPr/>
          </p:nvPicPr>
          <p:blipFill rotWithShape="1">
            <a:blip r:embed="rId7">
              <a:alphaModFix/>
            </a:blip>
            <a:srcRect b="-10" l="96500" r="0" t="0"/>
            <a:stretch/>
          </p:blipFill>
          <p:spPr>
            <a:xfrm>
              <a:off x="8823962" y="0"/>
              <a:ext cx="320040" cy="51440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17"/>
            <p:cNvPicPr preferRelativeResize="0"/>
            <p:nvPr/>
          </p:nvPicPr>
          <p:blipFill rotWithShape="1">
            <a:blip r:embed="rId7">
              <a:alphaModFix/>
            </a:blip>
            <a:srcRect b="-5" l="0" r="0" t="94652"/>
            <a:stretch/>
          </p:blipFill>
          <p:spPr>
            <a:xfrm>
              <a:off x="0" y="4868656"/>
              <a:ext cx="9144000" cy="2753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0" name="Google Shape;90;p17"/>
          <p:cNvGrpSpPr/>
          <p:nvPr/>
        </p:nvGrpSpPr>
        <p:grpSpPr>
          <a:xfrm>
            <a:off x="0" y="0"/>
            <a:ext cx="9144002" cy="5142465"/>
            <a:chOff x="0" y="0"/>
            <a:chExt cx="9144002" cy="5144008"/>
          </a:xfrm>
        </p:grpSpPr>
        <p:pic>
          <p:nvPicPr>
            <p:cNvPr id="91" name="Google Shape;91;p17"/>
            <p:cNvPicPr preferRelativeResize="0"/>
            <p:nvPr/>
          </p:nvPicPr>
          <p:blipFill rotWithShape="1">
            <a:blip r:embed="rId7">
              <a:alphaModFix/>
            </a:blip>
            <a:srcRect b="0" l="0" r="97940" t="0"/>
            <a:stretch/>
          </p:blipFill>
          <p:spPr>
            <a:xfrm>
              <a:off x="0" y="1079"/>
              <a:ext cx="188363" cy="5142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17"/>
            <p:cNvPicPr preferRelativeResize="0"/>
            <p:nvPr/>
          </p:nvPicPr>
          <p:blipFill rotWithShape="1">
            <a:blip r:embed="rId7">
              <a:alphaModFix/>
            </a:blip>
            <a:srcRect b="96018" l="0" r="0" t="0"/>
            <a:stretch/>
          </p:blipFill>
          <p:spPr>
            <a:xfrm>
              <a:off x="0" y="1080"/>
              <a:ext cx="9144000" cy="2048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7"/>
            <p:cNvPicPr preferRelativeResize="0"/>
            <p:nvPr/>
          </p:nvPicPr>
          <p:blipFill rotWithShape="1">
            <a:blip r:embed="rId7">
              <a:alphaModFix/>
            </a:blip>
            <a:srcRect b="-10" l="96500" r="0" t="0"/>
            <a:stretch/>
          </p:blipFill>
          <p:spPr>
            <a:xfrm>
              <a:off x="8823962" y="0"/>
              <a:ext cx="320040" cy="51440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7"/>
            <p:cNvPicPr preferRelativeResize="0"/>
            <p:nvPr/>
          </p:nvPicPr>
          <p:blipFill rotWithShape="1">
            <a:blip r:embed="rId7">
              <a:alphaModFix/>
            </a:blip>
            <a:srcRect b="-5" l="0" r="0" t="94652"/>
            <a:stretch/>
          </p:blipFill>
          <p:spPr>
            <a:xfrm>
              <a:off x="0" y="4868656"/>
              <a:ext cx="9144000" cy="2753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5" name="Google Shape;95;p17"/>
          <p:cNvGrpSpPr/>
          <p:nvPr/>
        </p:nvGrpSpPr>
        <p:grpSpPr>
          <a:xfrm>
            <a:off x="1108172" y="2467746"/>
            <a:ext cx="2235048" cy="469949"/>
            <a:chOff x="3515623" y="2573440"/>
            <a:chExt cx="2176500" cy="1195800"/>
          </a:xfrm>
        </p:grpSpPr>
        <p:sp>
          <p:nvSpPr>
            <p:cNvPr id="96" name="Google Shape;96;p17"/>
            <p:cNvSpPr/>
            <p:nvPr/>
          </p:nvSpPr>
          <p:spPr>
            <a:xfrm>
              <a:off x="3515623" y="2573440"/>
              <a:ext cx="2176500" cy="1195800"/>
            </a:xfrm>
            <a:prstGeom prst="roundRect">
              <a:avLst>
                <a:gd fmla="val 6121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7"/>
            <p:cNvSpPr txBox="1"/>
            <p:nvPr/>
          </p:nvSpPr>
          <p:spPr>
            <a:xfrm>
              <a:off x="3723420" y="2771901"/>
              <a:ext cx="1761300" cy="62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Lexend"/>
                <a:buNone/>
              </a:pPr>
              <a:r>
                <a:rPr b="1" lang="fr" sz="1600">
                  <a:solidFill>
                    <a:schemeClr val="dk2"/>
                  </a:solidFill>
                  <a:latin typeface="Lexend"/>
                  <a:ea typeface="Lexend"/>
                  <a:cs typeface="Lexend"/>
                  <a:sym typeface="Lexend"/>
                </a:rPr>
                <a:t>Lost</a:t>
              </a:r>
              <a:endParaRPr b="1" sz="1500"/>
            </a:p>
          </p:txBody>
        </p:sp>
      </p:grpSp>
      <p:sp>
        <p:nvSpPr>
          <p:cNvPr id="98" name="Google Shape;98;p17"/>
          <p:cNvSpPr/>
          <p:nvPr/>
        </p:nvSpPr>
        <p:spPr>
          <a:xfrm>
            <a:off x="2111000" y="2354254"/>
            <a:ext cx="229800" cy="229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7"/>
          <p:cNvSpPr/>
          <p:nvPr/>
        </p:nvSpPr>
        <p:spPr>
          <a:xfrm>
            <a:off x="2183583" y="2431218"/>
            <a:ext cx="84600" cy="84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0" name="Google Shape;100;p17"/>
          <p:cNvGrpSpPr/>
          <p:nvPr/>
        </p:nvGrpSpPr>
        <p:grpSpPr>
          <a:xfrm>
            <a:off x="5442372" y="2467746"/>
            <a:ext cx="2235048" cy="469949"/>
            <a:chOff x="3515623" y="2573440"/>
            <a:chExt cx="2176500" cy="1195800"/>
          </a:xfrm>
        </p:grpSpPr>
        <p:sp>
          <p:nvSpPr>
            <p:cNvPr id="101" name="Google Shape;101;p17"/>
            <p:cNvSpPr/>
            <p:nvPr/>
          </p:nvSpPr>
          <p:spPr>
            <a:xfrm>
              <a:off x="3515623" y="2573440"/>
              <a:ext cx="2176500" cy="1195800"/>
            </a:xfrm>
            <a:prstGeom prst="roundRect">
              <a:avLst>
                <a:gd fmla="val 6121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7"/>
            <p:cNvSpPr txBox="1"/>
            <p:nvPr/>
          </p:nvSpPr>
          <p:spPr>
            <a:xfrm>
              <a:off x="3723420" y="2771901"/>
              <a:ext cx="1761300" cy="62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Lexend"/>
                <a:buNone/>
              </a:pPr>
              <a:r>
                <a:rPr b="1" lang="fr" sz="1600">
                  <a:solidFill>
                    <a:schemeClr val="dk2"/>
                  </a:solidFill>
                  <a:latin typeface="Lexend"/>
                  <a:ea typeface="Lexend"/>
                  <a:cs typeface="Lexend"/>
                  <a:sym typeface="Lexend"/>
                </a:rPr>
                <a:t>Discouraged</a:t>
              </a:r>
              <a:endParaRPr b="1" sz="1500"/>
            </a:p>
          </p:txBody>
        </p:sp>
      </p:grpSp>
      <p:sp>
        <p:nvSpPr>
          <p:cNvPr id="103" name="Google Shape;103;p17"/>
          <p:cNvSpPr/>
          <p:nvPr/>
        </p:nvSpPr>
        <p:spPr>
          <a:xfrm>
            <a:off x="6445200" y="2354254"/>
            <a:ext cx="229800" cy="229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7"/>
          <p:cNvSpPr/>
          <p:nvPr/>
        </p:nvSpPr>
        <p:spPr>
          <a:xfrm>
            <a:off x="6517783" y="2431218"/>
            <a:ext cx="84600" cy="84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/>
          <p:nvPr/>
        </p:nvSpPr>
        <p:spPr>
          <a:xfrm>
            <a:off x="0" y="76175"/>
            <a:ext cx="9011700" cy="2309400"/>
          </a:xfrm>
          <a:prstGeom prst="round1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8"/>
          <p:cNvSpPr txBox="1"/>
          <p:nvPr/>
        </p:nvSpPr>
        <p:spPr>
          <a:xfrm>
            <a:off x="777050" y="2609826"/>
            <a:ext cx="5923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"/>
              <a:buNone/>
            </a:pPr>
            <a:r>
              <a:rPr lang="fr" sz="18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We </a:t>
            </a:r>
            <a:r>
              <a:rPr b="0" i="0" lang="fr" sz="1800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provide an </a:t>
            </a:r>
            <a:r>
              <a:rPr b="1" i="0" lang="fr" sz="1800" cap="none" strike="noStrike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immersive</a:t>
            </a:r>
            <a:r>
              <a:rPr b="0" i="0" lang="fr" sz="1800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 and </a:t>
            </a:r>
            <a:r>
              <a:rPr b="1" i="0" lang="fr" sz="1800" cap="none" strike="noStrike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playful </a:t>
            </a:r>
            <a:r>
              <a:rPr b="0" i="0" lang="fr" sz="1800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experience </a:t>
            </a:r>
            <a:r>
              <a:rPr lang="fr" sz="18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to the participants, </a:t>
            </a:r>
            <a:r>
              <a:rPr b="0" i="0" lang="fr" sz="1800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with 2 main objectives:</a:t>
            </a:r>
            <a:r>
              <a:rPr b="0" i="0" lang="fr" sz="1800" u="none" cap="none" strike="noStrike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ves:</a:t>
            </a:r>
            <a:endParaRPr/>
          </a:p>
        </p:txBody>
      </p:sp>
      <p:grpSp>
        <p:nvGrpSpPr>
          <p:cNvPr id="111" name="Google Shape;111;p18"/>
          <p:cNvGrpSpPr/>
          <p:nvPr/>
        </p:nvGrpSpPr>
        <p:grpSpPr>
          <a:xfrm>
            <a:off x="0" y="513"/>
            <a:ext cx="9144002" cy="5142465"/>
            <a:chOff x="0" y="0"/>
            <a:chExt cx="9144002" cy="5144008"/>
          </a:xfrm>
        </p:grpSpPr>
        <p:pic>
          <p:nvPicPr>
            <p:cNvPr id="112" name="Google Shape;112;p18"/>
            <p:cNvPicPr preferRelativeResize="0"/>
            <p:nvPr/>
          </p:nvPicPr>
          <p:blipFill rotWithShape="1">
            <a:blip r:embed="rId3">
              <a:alphaModFix/>
            </a:blip>
            <a:srcRect b="0" l="0" r="97940" t="0"/>
            <a:stretch/>
          </p:blipFill>
          <p:spPr>
            <a:xfrm>
              <a:off x="0" y="1079"/>
              <a:ext cx="188363" cy="5142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18"/>
            <p:cNvPicPr preferRelativeResize="0"/>
            <p:nvPr/>
          </p:nvPicPr>
          <p:blipFill rotWithShape="1">
            <a:blip r:embed="rId3">
              <a:alphaModFix/>
            </a:blip>
            <a:srcRect b="96018" l="0" r="0" t="0"/>
            <a:stretch/>
          </p:blipFill>
          <p:spPr>
            <a:xfrm>
              <a:off x="0" y="1080"/>
              <a:ext cx="9144000" cy="2048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18"/>
            <p:cNvPicPr preferRelativeResize="0"/>
            <p:nvPr/>
          </p:nvPicPr>
          <p:blipFill rotWithShape="1">
            <a:blip r:embed="rId3">
              <a:alphaModFix/>
            </a:blip>
            <a:srcRect b="-10" l="96500" r="0" t="0"/>
            <a:stretch/>
          </p:blipFill>
          <p:spPr>
            <a:xfrm>
              <a:off x="8823962" y="0"/>
              <a:ext cx="320040" cy="51440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18"/>
            <p:cNvPicPr preferRelativeResize="0"/>
            <p:nvPr/>
          </p:nvPicPr>
          <p:blipFill rotWithShape="1">
            <a:blip r:embed="rId3">
              <a:alphaModFix/>
            </a:blip>
            <a:srcRect b="-5" l="0" r="0" t="94652"/>
            <a:stretch/>
          </p:blipFill>
          <p:spPr>
            <a:xfrm>
              <a:off x="0" y="4868656"/>
              <a:ext cx="9144000" cy="2753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6" name="Google Shape;11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40078" y="258806"/>
            <a:ext cx="144993" cy="2047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" name="Google Shape;117;p18"/>
          <p:cNvGrpSpPr/>
          <p:nvPr/>
        </p:nvGrpSpPr>
        <p:grpSpPr>
          <a:xfrm>
            <a:off x="1149375" y="3563274"/>
            <a:ext cx="2590253" cy="1255338"/>
            <a:chOff x="3515634" y="2573437"/>
            <a:chExt cx="2176500" cy="1310100"/>
          </a:xfrm>
        </p:grpSpPr>
        <p:sp>
          <p:nvSpPr>
            <p:cNvPr id="118" name="Google Shape;118;p18"/>
            <p:cNvSpPr/>
            <p:nvPr/>
          </p:nvSpPr>
          <p:spPr>
            <a:xfrm>
              <a:off x="3515634" y="2573437"/>
              <a:ext cx="2176500" cy="1310100"/>
            </a:xfrm>
            <a:prstGeom prst="roundRect">
              <a:avLst>
                <a:gd fmla="val 6121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8"/>
            <p:cNvSpPr txBox="1"/>
            <p:nvPr/>
          </p:nvSpPr>
          <p:spPr>
            <a:xfrm>
              <a:off x="3723189" y="2793814"/>
              <a:ext cx="1761300" cy="963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Lexend"/>
                <a:buNone/>
              </a:pPr>
              <a:r>
                <a:rPr b="1" lang="fr" sz="1200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Orders of magnitude</a:t>
              </a:r>
              <a:endParaRPr b="1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Lexend"/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Lexend"/>
                <a:buNone/>
              </a:pPr>
              <a:r>
                <a:rPr b="0" i="0" lang="fr" sz="1200" u="none" cap="none" strike="noStrike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Understand </a:t>
              </a:r>
              <a:r>
                <a:rPr lang="fr" sz="1200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the </a:t>
              </a:r>
              <a:r>
                <a:rPr b="0" i="0" lang="fr" sz="1200" u="none" cap="none" strike="noStrike">
                  <a:solidFill>
                    <a:schemeClr val="accent2"/>
                  </a:solidFill>
                  <a:latin typeface="Lexend SemiBold"/>
                  <a:ea typeface="Lexend SemiBold"/>
                  <a:cs typeface="Lexend SemiBold"/>
                  <a:sym typeface="Lexend SemiBold"/>
                </a:rPr>
                <a:t>impact</a:t>
              </a:r>
              <a:r>
                <a:rPr lang="fr" sz="1200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 of different sectors, and</a:t>
              </a:r>
              <a:r>
                <a:rPr b="0" i="0" lang="fr" sz="1200" u="none" cap="none" strike="noStrike">
                  <a:solidFill>
                    <a:schemeClr val="accent1"/>
                  </a:solidFill>
                  <a:latin typeface="Lexend"/>
                  <a:ea typeface="Lexend"/>
                  <a:cs typeface="Lexend"/>
                  <a:sym typeface="Lexend"/>
                </a:rPr>
                <a:t> </a:t>
              </a:r>
              <a:r>
                <a:rPr b="0" i="0" lang="fr" sz="1200" u="none" cap="none" strike="noStrike">
                  <a:solidFill>
                    <a:schemeClr val="accent2"/>
                  </a:solidFill>
                  <a:latin typeface="Lexend SemiBold"/>
                  <a:ea typeface="Lexend SemiBold"/>
                  <a:cs typeface="Lexend SemiBold"/>
                  <a:sym typeface="Lexend SemiBold"/>
                </a:rPr>
                <a:t>levers for action.</a:t>
              </a:r>
              <a:endParaRPr sz="1500"/>
            </a:p>
          </p:txBody>
        </p:sp>
      </p:grpSp>
      <p:grpSp>
        <p:nvGrpSpPr>
          <p:cNvPr id="120" name="Google Shape;120;p18"/>
          <p:cNvGrpSpPr/>
          <p:nvPr/>
        </p:nvGrpSpPr>
        <p:grpSpPr>
          <a:xfrm>
            <a:off x="5136850" y="3563249"/>
            <a:ext cx="2530399" cy="1255338"/>
            <a:chOff x="3515619" y="2573433"/>
            <a:chExt cx="2176500" cy="1310100"/>
          </a:xfrm>
        </p:grpSpPr>
        <p:sp>
          <p:nvSpPr>
            <p:cNvPr id="121" name="Google Shape;121;p18"/>
            <p:cNvSpPr/>
            <p:nvPr/>
          </p:nvSpPr>
          <p:spPr>
            <a:xfrm>
              <a:off x="3515619" y="2573433"/>
              <a:ext cx="2176500" cy="1310100"/>
            </a:xfrm>
            <a:prstGeom prst="roundRect">
              <a:avLst>
                <a:gd fmla="val 6121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8"/>
            <p:cNvSpPr txBox="1"/>
            <p:nvPr/>
          </p:nvSpPr>
          <p:spPr>
            <a:xfrm>
              <a:off x="3723189" y="2793814"/>
              <a:ext cx="1761300" cy="963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Lexend"/>
                <a:buNone/>
              </a:pPr>
              <a:r>
                <a:rPr b="1" lang="fr" sz="1200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Positive experience</a:t>
              </a:r>
              <a:endParaRPr b="1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Lexend"/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Lexend"/>
                <a:buNone/>
              </a:pPr>
              <a:r>
                <a:rPr b="0" i="0" lang="fr" sz="1200" u="none" cap="none" strike="noStrike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Realize </a:t>
              </a:r>
              <a:r>
                <a:rPr lang="fr" sz="1200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your </a:t>
              </a:r>
              <a:r>
                <a:rPr b="0" i="0" lang="fr" sz="1200" u="none" cap="none" strike="noStrike">
                  <a:solidFill>
                    <a:schemeClr val="accent2"/>
                  </a:solidFill>
                  <a:latin typeface="Lexend SemiBold"/>
                  <a:ea typeface="Lexend SemiBold"/>
                  <a:cs typeface="Lexend SemiBold"/>
                  <a:sym typeface="Lexend SemiBold"/>
                </a:rPr>
                <a:t>power to act</a:t>
              </a:r>
              <a:r>
                <a:rPr b="0" i="0" lang="fr" sz="1200" u="none" cap="none" strike="noStrike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, and develop a will to take action, your way!</a:t>
              </a:r>
              <a:endParaRPr sz="1500">
                <a:solidFill>
                  <a:schemeClr val="lt1"/>
                </a:solidFill>
              </a:endParaRPr>
            </a:p>
          </p:txBody>
        </p:sp>
      </p:grpSp>
      <p:grpSp>
        <p:nvGrpSpPr>
          <p:cNvPr id="123" name="Google Shape;123;p18"/>
          <p:cNvGrpSpPr/>
          <p:nvPr/>
        </p:nvGrpSpPr>
        <p:grpSpPr>
          <a:xfrm>
            <a:off x="777000" y="544550"/>
            <a:ext cx="5923660" cy="1128756"/>
            <a:chOff x="665004" y="1284515"/>
            <a:chExt cx="1519511" cy="1129095"/>
          </a:xfrm>
        </p:grpSpPr>
        <p:sp>
          <p:nvSpPr>
            <p:cNvPr id="124" name="Google Shape;124;p18"/>
            <p:cNvSpPr txBox="1"/>
            <p:nvPr/>
          </p:nvSpPr>
          <p:spPr>
            <a:xfrm>
              <a:off x="665015" y="1859210"/>
              <a:ext cx="1519500" cy="55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Lexend"/>
                <a:buNone/>
              </a:pPr>
              <a:r>
                <a:rPr lang="fr" sz="1800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To encourage people to </a:t>
              </a:r>
              <a:r>
                <a:rPr b="1" lang="fr" sz="1800">
                  <a:solidFill>
                    <a:srgbClr val="BB8A61"/>
                  </a:solidFill>
                  <a:latin typeface="Lexend"/>
                  <a:ea typeface="Lexend"/>
                  <a:cs typeface="Lexend"/>
                  <a:sym typeface="Lexend"/>
                </a:rPr>
                <a:t>take action</a:t>
              </a:r>
              <a:r>
                <a:rPr lang="fr" sz="1800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 and to </a:t>
              </a:r>
              <a:r>
                <a:rPr b="1" lang="fr" sz="1800">
                  <a:solidFill>
                    <a:srgbClr val="BB8A61"/>
                  </a:solidFill>
                  <a:latin typeface="Lexend"/>
                  <a:ea typeface="Lexend"/>
                  <a:cs typeface="Lexend"/>
                  <a:sym typeface="Lexend"/>
                </a:rPr>
                <a:t>accelerate </a:t>
              </a:r>
              <a:r>
                <a:rPr lang="fr" sz="1800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the transition</a:t>
              </a:r>
              <a:endParaRPr/>
            </a:p>
          </p:txBody>
        </p:sp>
        <p:sp>
          <p:nvSpPr>
            <p:cNvPr id="125" name="Google Shape;125;p18"/>
            <p:cNvSpPr/>
            <p:nvPr/>
          </p:nvSpPr>
          <p:spPr>
            <a:xfrm>
              <a:off x="665004" y="1284515"/>
              <a:ext cx="352800" cy="297000"/>
            </a:xfrm>
            <a:prstGeom prst="roundRect">
              <a:avLst>
                <a:gd fmla="val 27812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6000" lIns="108000" spcFirstLastPara="1" rIns="108000" wrap="square" tIns="36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Lexend"/>
                <a:buNone/>
              </a:pPr>
              <a:r>
                <a:rPr b="1" lang="fr" sz="1100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OUR MISSION</a:t>
              </a:r>
              <a:endParaRPr sz="160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/>
          <p:nvPr/>
        </p:nvSpPr>
        <p:spPr>
          <a:xfrm>
            <a:off x="0" y="76175"/>
            <a:ext cx="9011700" cy="2309400"/>
          </a:xfrm>
          <a:prstGeom prst="round1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40078" y="258806"/>
            <a:ext cx="144993" cy="20475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9"/>
          <p:cNvSpPr txBox="1"/>
          <p:nvPr/>
        </p:nvSpPr>
        <p:spPr>
          <a:xfrm>
            <a:off x="990600" y="1136005"/>
            <a:ext cx="7162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Lexend"/>
              <a:buNone/>
            </a:pPr>
            <a:r>
              <a:rPr lang="fr" sz="3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2tonnes Workshop:</a:t>
            </a:r>
            <a:endParaRPr sz="300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Lexend"/>
              <a:buNone/>
            </a:pPr>
            <a:r>
              <a:t/>
            </a:r>
            <a:endParaRPr b="1" i="0" sz="3000" u="none" cap="none" strike="noStrike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133" name="Google Shape;133;p19"/>
          <p:cNvGrpSpPr/>
          <p:nvPr/>
        </p:nvGrpSpPr>
        <p:grpSpPr>
          <a:xfrm>
            <a:off x="0" y="513"/>
            <a:ext cx="9144002" cy="5142465"/>
            <a:chOff x="0" y="0"/>
            <a:chExt cx="9144002" cy="5144008"/>
          </a:xfrm>
        </p:grpSpPr>
        <p:pic>
          <p:nvPicPr>
            <p:cNvPr id="134" name="Google Shape;134;p19"/>
            <p:cNvPicPr preferRelativeResize="0"/>
            <p:nvPr/>
          </p:nvPicPr>
          <p:blipFill rotWithShape="1">
            <a:blip r:embed="rId4">
              <a:alphaModFix/>
            </a:blip>
            <a:srcRect b="0" l="0" r="97940" t="0"/>
            <a:stretch/>
          </p:blipFill>
          <p:spPr>
            <a:xfrm>
              <a:off x="0" y="1079"/>
              <a:ext cx="188363" cy="5142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Google Shape;135;p19"/>
            <p:cNvPicPr preferRelativeResize="0"/>
            <p:nvPr/>
          </p:nvPicPr>
          <p:blipFill rotWithShape="1">
            <a:blip r:embed="rId4">
              <a:alphaModFix/>
            </a:blip>
            <a:srcRect b="96018" l="0" r="0" t="0"/>
            <a:stretch/>
          </p:blipFill>
          <p:spPr>
            <a:xfrm>
              <a:off x="0" y="1080"/>
              <a:ext cx="9144000" cy="2048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Google Shape;136;p19"/>
            <p:cNvPicPr preferRelativeResize="0"/>
            <p:nvPr/>
          </p:nvPicPr>
          <p:blipFill rotWithShape="1">
            <a:blip r:embed="rId4">
              <a:alphaModFix/>
            </a:blip>
            <a:srcRect b="-10" l="96500" r="0" t="0"/>
            <a:stretch/>
          </p:blipFill>
          <p:spPr>
            <a:xfrm>
              <a:off x="8823962" y="0"/>
              <a:ext cx="320040" cy="51440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19"/>
            <p:cNvPicPr preferRelativeResize="0"/>
            <p:nvPr/>
          </p:nvPicPr>
          <p:blipFill rotWithShape="1">
            <a:blip r:embed="rId4">
              <a:alphaModFix/>
            </a:blip>
            <a:srcRect b="-5" l="0" r="0" t="94652"/>
            <a:stretch/>
          </p:blipFill>
          <p:spPr>
            <a:xfrm>
              <a:off x="0" y="4868656"/>
              <a:ext cx="9144000" cy="2753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8" name="Google Shape;138;p19"/>
          <p:cNvSpPr txBox="1"/>
          <p:nvPr/>
        </p:nvSpPr>
        <p:spPr>
          <a:xfrm>
            <a:off x="831575" y="3501894"/>
            <a:ext cx="957000" cy="3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" sz="1400" u="none" cap="none" strike="noStrik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3 hours</a:t>
            </a:r>
            <a:r>
              <a:rPr b="0" i="0" lang="fr" sz="1400" u="none" cap="none" strike="noStrik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b="0" i="0" sz="17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39" name="Google Shape;13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6715" y="2833401"/>
            <a:ext cx="665275" cy="665257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9"/>
          <p:cNvSpPr txBox="1"/>
          <p:nvPr/>
        </p:nvSpPr>
        <p:spPr>
          <a:xfrm>
            <a:off x="2059241" y="3501894"/>
            <a:ext cx="19110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G</a:t>
            </a:r>
            <a:r>
              <a:rPr b="0" i="0" lang="fr" sz="1400" u="none" cap="none" strike="noStrik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roup </a:t>
            </a:r>
            <a:r>
              <a:rPr lang="fr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of</a:t>
            </a:r>
            <a:r>
              <a:rPr b="0" i="0" lang="fr" sz="1400" u="none" cap="none" strike="noStrik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b="1" i="0" lang="fr" sz="1400" u="none" cap="none" strike="noStrik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6-</a:t>
            </a:r>
            <a:r>
              <a:rPr b="1" lang="fr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15</a:t>
            </a:r>
            <a:endParaRPr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1" name="Google Shape;141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34122" y="2881680"/>
            <a:ext cx="568700" cy="56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9"/>
          <p:cNvSpPr txBox="1"/>
          <p:nvPr/>
        </p:nvSpPr>
        <p:spPr>
          <a:xfrm>
            <a:off x="4012307" y="3501894"/>
            <a:ext cx="1797300" cy="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fr" sz="1500" u="none" cap="none" strike="noStrik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1 </a:t>
            </a:r>
            <a:r>
              <a:rPr lang="fr" sz="15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facilitator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3" name="Google Shape;143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91867" y="2881680"/>
            <a:ext cx="568700" cy="56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9"/>
          <p:cNvSpPr txBox="1"/>
          <p:nvPr/>
        </p:nvSpPr>
        <p:spPr>
          <a:xfrm>
            <a:off x="5851673" y="3492593"/>
            <a:ext cx="2290500" cy="3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fr" sz="13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Face-to-face </a:t>
            </a:r>
            <a:r>
              <a:rPr lang="fr" sz="13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or</a:t>
            </a:r>
            <a:r>
              <a:rPr b="0" i="0" lang="fr" sz="1300" u="none" cap="none" strike="noStrik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b="1" lang="fr" sz="13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Online</a:t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5" name="Google Shape;145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44855" y="2881680"/>
            <a:ext cx="568700" cy="56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/>
          <p:nvPr/>
        </p:nvSpPr>
        <p:spPr>
          <a:xfrm>
            <a:off x="4572000" y="78556"/>
            <a:ext cx="4511100" cy="4984800"/>
          </a:xfrm>
          <a:prstGeom prst="roundRect">
            <a:avLst>
              <a:gd fmla="val 2113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0"/>
          <p:cNvSpPr/>
          <p:nvPr/>
        </p:nvSpPr>
        <p:spPr>
          <a:xfrm>
            <a:off x="5901738" y="3909563"/>
            <a:ext cx="1231800" cy="2673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rgbClr val="BB8A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000" lIns="108000" spcFirstLastPara="1" rIns="108000" wrap="square" tIns="18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</a:pPr>
            <a:r>
              <a:rPr b="1" lang="fr" sz="1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Today</a:t>
            </a:r>
            <a:endParaRPr/>
          </a:p>
        </p:txBody>
      </p:sp>
      <p:sp>
        <p:nvSpPr>
          <p:cNvPr id="152" name="Google Shape;152;p20"/>
          <p:cNvSpPr/>
          <p:nvPr/>
        </p:nvSpPr>
        <p:spPr>
          <a:xfrm>
            <a:off x="7346620" y="3909504"/>
            <a:ext cx="616800" cy="2673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18000" lIns="108000" spcFirstLastPara="1" rIns="108000" wrap="square" tIns="18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</a:pPr>
            <a:r>
              <a:rPr b="1" i="0" lang="fr" sz="1000" u="none" cap="none" strike="noStrike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2050</a:t>
            </a:r>
            <a:endParaRPr/>
          </a:p>
        </p:txBody>
      </p:sp>
      <p:sp>
        <p:nvSpPr>
          <p:cNvPr id="153" name="Google Shape;153;p20"/>
          <p:cNvSpPr txBox="1"/>
          <p:nvPr/>
        </p:nvSpPr>
        <p:spPr>
          <a:xfrm>
            <a:off x="5336277" y="874368"/>
            <a:ext cx="29655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b="1" i="0" lang="fr" sz="1800" u="none" cap="none" strike="noStrike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tCO</a:t>
            </a:r>
            <a:r>
              <a:rPr b="1" baseline="-25000" i="0" lang="fr" sz="1800" u="none" cap="none" strike="noStrike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2</a:t>
            </a:r>
            <a:r>
              <a:rPr b="1" i="0" lang="fr" sz="1800" u="none" cap="none" strike="noStrike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e </a:t>
            </a:r>
            <a:r>
              <a:rPr b="0" i="0" lang="fr" sz="1400" u="none" cap="none" strike="noStrike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/</a:t>
            </a:r>
            <a:r>
              <a:rPr lang="fr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person / year</a:t>
            </a:r>
            <a:endParaRPr b="0" i="0" sz="1400" u="none" cap="none" strike="noStrike">
              <a:solidFill>
                <a:schemeClr val="accen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154" name="Google Shape;154;p20"/>
          <p:cNvGrpSpPr/>
          <p:nvPr/>
        </p:nvGrpSpPr>
        <p:grpSpPr>
          <a:xfrm>
            <a:off x="4891066" y="1318768"/>
            <a:ext cx="3469995" cy="2845878"/>
            <a:chOff x="4872214" y="1537954"/>
            <a:chExt cx="3668846" cy="2349441"/>
          </a:xfrm>
        </p:grpSpPr>
        <p:grpSp>
          <p:nvGrpSpPr>
            <p:cNvPr id="155" name="Google Shape;155;p20"/>
            <p:cNvGrpSpPr/>
            <p:nvPr/>
          </p:nvGrpSpPr>
          <p:grpSpPr>
            <a:xfrm>
              <a:off x="4872214" y="1816737"/>
              <a:ext cx="275637" cy="1481661"/>
              <a:chOff x="4872214" y="1356380"/>
              <a:chExt cx="275637" cy="2082154"/>
            </a:xfrm>
          </p:grpSpPr>
          <p:sp>
            <p:nvSpPr>
              <p:cNvPr id="156" name="Google Shape;156;p20"/>
              <p:cNvSpPr txBox="1"/>
              <p:nvPr/>
            </p:nvSpPr>
            <p:spPr>
              <a:xfrm>
                <a:off x="4872214" y="3242034"/>
                <a:ext cx="269100" cy="19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spAutoFit/>
              </a:bodyPr>
              <a:lstStyle/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entury Gothic"/>
                  <a:buNone/>
                </a:pPr>
                <a:r>
                  <a:rPr b="1" i="0" lang="fr" sz="1100" u="none" cap="none" strike="noStrike">
                    <a:solidFill>
                      <a:schemeClr val="accent2"/>
                    </a:solidFill>
                    <a:latin typeface="Lexend"/>
                    <a:ea typeface="Lexend"/>
                    <a:cs typeface="Lexend"/>
                    <a:sym typeface="Lexend"/>
                  </a:rPr>
                  <a:t>2</a:t>
                </a:r>
                <a:endParaRPr b="1" i="0" sz="1100" u="none" cap="none" strike="noStrike">
                  <a:solidFill>
                    <a:schemeClr val="accent2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57" name="Google Shape;157;p20"/>
              <p:cNvSpPr txBox="1"/>
              <p:nvPr/>
            </p:nvSpPr>
            <p:spPr>
              <a:xfrm>
                <a:off x="4878751" y="2770621"/>
                <a:ext cx="269100" cy="16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spAutoFit/>
              </a:bodyPr>
              <a:lstStyle/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entury Gothic"/>
                  <a:buNone/>
                </a:pPr>
                <a:r>
                  <a:rPr b="0" i="0" lang="fr" sz="900" u="none" cap="none" strike="noStrike">
                    <a:solidFill>
                      <a:schemeClr val="lt1"/>
                    </a:solidFill>
                    <a:latin typeface="Lexend"/>
                    <a:ea typeface="Lexend"/>
                    <a:cs typeface="Lexend"/>
                    <a:sym typeface="Lexend"/>
                  </a:rPr>
                  <a:t>4</a:t>
                </a:r>
                <a:endParaRPr b="0" i="0" sz="900" u="none" cap="none" strike="noStrike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58" name="Google Shape;158;p20"/>
              <p:cNvSpPr txBox="1"/>
              <p:nvPr/>
            </p:nvSpPr>
            <p:spPr>
              <a:xfrm>
                <a:off x="4878751" y="2299208"/>
                <a:ext cx="269100" cy="16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spAutoFit/>
              </a:bodyPr>
              <a:lstStyle/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entury Gothic"/>
                  <a:buNone/>
                </a:pPr>
                <a:r>
                  <a:rPr b="0" i="0" lang="fr" sz="900" u="none" cap="none" strike="noStrike">
                    <a:solidFill>
                      <a:schemeClr val="lt1"/>
                    </a:solidFill>
                    <a:latin typeface="Lexend"/>
                    <a:ea typeface="Lexend"/>
                    <a:cs typeface="Lexend"/>
                    <a:sym typeface="Lexend"/>
                  </a:rPr>
                  <a:t>6</a:t>
                </a:r>
                <a:endParaRPr b="0" i="0" sz="900" u="none" cap="none" strike="noStrike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59" name="Google Shape;159;p20"/>
              <p:cNvSpPr txBox="1"/>
              <p:nvPr/>
            </p:nvSpPr>
            <p:spPr>
              <a:xfrm>
                <a:off x="4878751" y="1827794"/>
                <a:ext cx="269100" cy="16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spAutoFit/>
              </a:bodyPr>
              <a:lstStyle/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entury Gothic"/>
                  <a:buNone/>
                </a:pPr>
                <a:r>
                  <a:rPr b="0" i="0" lang="fr" sz="900" u="none" cap="none" strike="noStrike">
                    <a:solidFill>
                      <a:schemeClr val="lt1"/>
                    </a:solidFill>
                    <a:latin typeface="Lexend"/>
                    <a:ea typeface="Lexend"/>
                    <a:cs typeface="Lexend"/>
                    <a:sym typeface="Lexend"/>
                  </a:rPr>
                  <a:t>8</a:t>
                </a:r>
                <a:endParaRPr b="0" i="0" sz="900" u="none" cap="none" strike="noStrike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60" name="Google Shape;160;p20"/>
              <p:cNvSpPr txBox="1"/>
              <p:nvPr/>
            </p:nvSpPr>
            <p:spPr>
              <a:xfrm>
                <a:off x="4878751" y="1356380"/>
                <a:ext cx="269100" cy="16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spAutoFit/>
              </a:bodyPr>
              <a:lstStyle/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entury Gothic"/>
                  <a:buNone/>
                </a:pPr>
                <a:r>
                  <a:rPr b="0" i="0" lang="fr" sz="900" u="none" cap="none" strike="noStrike">
                    <a:solidFill>
                      <a:schemeClr val="lt1"/>
                    </a:solidFill>
                    <a:latin typeface="Lexend"/>
                    <a:ea typeface="Lexend"/>
                    <a:cs typeface="Lexend"/>
                    <a:sym typeface="Lexend"/>
                  </a:rPr>
                  <a:t>10</a:t>
                </a:r>
                <a:endParaRPr b="0" i="0" sz="900" u="none" cap="none" strike="noStrike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  <p:grpSp>
          <p:nvGrpSpPr>
            <p:cNvPr id="161" name="Google Shape;161;p20"/>
            <p:cNvGrpSpPr/>
            <p:nvPr/>
          </p:nvGrpSpPr>
          <p:grpSpPr>
            <a:xfrm>
              <a:off x="5282760" y="1537954"/>
              <a:ext cx="3258300" cy="2349441"/>
              <a:chOff x="5282760" y="964611"/>
              <a:chExt cx="3258300" cy="3301632"/>
            </a:xfrm>
          </p:grpSpPr>
          <p:sp>
            <p:nvSpPr>
              <p:cNvPr id="162" name="Google Shape;162;p20"/>
              <p:cNvSpPr/>
              <p:nvPr/>
            </p:nvSpPr>
            <p:spPr>
              <a:xfrm>
                <a:off x="5282760" y="964611"/>
                <a:ext cx="3258300" cy="2874300"/>
              </a:xfrm>
              <a:prstGeom prst="roundRect">
                <a:avLst>
                  <a:gd fmla="val 5287" name="adj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63" name="Google Shape;163;p20"/>
              <p:cNvGrpSpPr/>
              <p:nvPr/>
            </p:nvGrpSpPr>
            <p:grpSpPr>
              <a:xfrm>
                <a:off x="5431672" y="1265678"/>
                <a:ext cx="2960726" cy="3000565"/>
                <a:chOff x="5735213" y="1605841"/>
                <a:chExt cx="2608569" cy="1336376"/>
              </a:xfrm>
            </p:grpSpPr>
            <p:cxnSp>
              <p:nvCxnSpPr>
                <p:cNvPr id="164" name="Google Shape;164;p20"/>
                <p:cNvCxnSpPr/>
                <p:nvPr/>
              </p:nvCxnSpPr>
              <p:spPr>
                <a:xfrm rot="10800000">
                  <a:off x="5735213" y="2524423"/>
                  <a:ext cx="26085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BC8A61"/>
                  </a:solidFill>
                  <a:prstDash val="lgDash"/>
                  <a:round/>
                  <a:headEnd len="sm" w="sm" type="none"/>
                  <a:tailEnd len="sm" w="sm" type="none"/>
                </a:ln>
              </p:spPr>
            </p:cxnSp>
            <p:grpSp>
              <p:nvGrpSpPr>
                <p:cNvPr id="165" name="Google Shape;165;p20"/>
                <p:cNvGrpSpPr/>
                <p:nvPr/>
              </p:nvGrpSpPr>
              <p:grpSpPr>
                <a:xfrm>
                  <a:off x="5735213" y="1605841"/>
                  <a:ext cx="2608569" cy="1336376"/>
                  <a:chOff x="5735213" y="1605841"/>
                  <a:chExt cx="2608569" cy="1336376"/>
                </a:xfrm>
              </p:grpSpPr>
              <p:grpSp>
                <p:nvGrpSpPr>
                  <p:cNvPr id="166" name="Google Shape;166;p20"/>
                  <p:cNvGrpSpPr/>
                  <p:nvPr/>
                </p:nvGrpSpPr>
                <p:grpSpPr>
                  <a:xfrm>
                    <a:off x="5735213" y="1677097"/>
                    <a:ext cx="2608569" cy="643335"/>
                    <a:chOff x="5735213" y="1677097"/>
                    <a:chExt cx="2608569" cy="643335"/>
                  </a:xfrm>
                </p:grpSpPr>
                <p:cxnSp>
                  <p:nvCxnSpPr>
                    <p:cNvPr id="167" name="Google Shape;167;p20"/>
                    <p:cNvCxnSpPr/>
                    <p:nvPr/>
                  </p:nvCxnSpPr>
                  <p:spPr>
                    <a:xfrm rot="10800000">
                      <a:off x="5735213" y="2320432"/>
                      <a:ext cx="2608500" cy="0"/>
                    </a:xfrm>
                    <a:prstGeom prst="straightConnector1">
                      <a:avLst/>
                    </a:prstGeom>
                    <a:noFill/>
                    <a:ln cap="flat" cmpd="sng" w="9525">
                      <a:solidFill>
                        <a:srgbClr val="D8D8D8"/>
                      </a:solidFill>
                      <a:prstDash val="lgDash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168" name="Google Shape;168;p20"/>
                    <p:cNvCxnSpPr/>
                    <p:nvPr/>
                  </p:nvCxnSpPr>
                  <p:spPr>
                    <a:xfrm rot="10800000">
                      <a:off x="5735213" y="2100760"/>
                      <a:ext cx="2608500" cy="0"/>
                    </a:xfrm>
                    <a:prstGeom prst="straightConnector1">
                      <a:avLst/>
                    </a:prstGeom>
                    <a:noFill/>
                    <a:ln cap="flat" cmpd="sng" w="9525">
                      <a:solidFill>
                        <a:srgbClr val="D8D8D8"/>
                      </a:solidFill>
                      <a:prstDash val="lgDash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169" name="Google Shape;169;p20"/>
                    <p:cNvCxnSpPr/>
                    <p:nvPr/>
                  </p:nvCxnSpPr>
                  <p:spPr>
                    <a:xfrm rot="10800000">
                      <a:off x="5735282" y="1888922"/>
                      <a:ext cx="2608500" cy="0"/>
                    </a:xfrm>
                    <a:prstGeom prst="straightConnector1">
                      <a:avLst/>
                    </a:prstGeom>
                    <a:noFill/>
                    <a:ln cap="flat" cmpd="sng" w="9525">
                      <a:solidFill>
                        <a:srgbClr val="D8D8D8"/>
                      </a:solidFill>
                      <a:prstDash val="lgDash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170" name="Google Shape;170;p20"/>
                    <p:cNvCxnSpPr/>
                    <p:nvPr/>
                  </p:nvCxnSpPr>
                  <p:spPr>
                    <a:xfrm rot="10800000">
                      <a:off x="5735213" y="1677097"/>
                      <a:ext cx="2608500" cy="0"/>
                    </a:xfrm>
                    <a:prstGeom prst="straightConnector1">
                      <a:avLst/>
                    </a:prstGeom>
                    <a:noFill/>
                    <a:ln cap="flat" cmpd="sng" w="9525">
                      <a:solidFill>
                        <a:srgbClr val="D8D8D8"/>
                      </a:solidFill>
                      <a:prstDash val="lgDash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sp>
                <p:nvSpPr>
                  <p:cNvPr id="171" name="Google Shape;171;p20"/>
                  <p:cNvSpPr/>
                  <p:nvPr/>
                </p:nvSpPr>
                <p:spPr>
                  <a:xfrm>
                    <a:off x="6408487" y="1605841"/>
                    <a:ext cx="715200" cy="1148700"/>
                  </a:xfrm>
                  <a:prstGeom prst="round2SameRect">
                    <a:avLst>
                      <a:gd fmla="val 10008" name="adj1"/>
                      <a:gd fmla="val 0" name="adj2"/>
                    </a:avLst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200"/>
                      <a:buFont typeface="Arial"/>
                      <a:buNone/>
                    </a:pPr>
                    <a:r>
                      <a:t/>
                    </a:r>
                    <a:endParaRPr b="0" i="0" sz="1200" u="none" cap="none" strike="noStrike">
                      <a:solidFill>
                        <a:schemeClr val="lt1"/>
                      </a:solidFill>
                      <a:latin typeface="Lexend"/>
                      <a:ea typeface="Lexend"/>
                      <a:cs typeface="Lexend"/>
                      <a:sym typeface="Lexend"/>
                    </a:endParaRPr>
                  </a:p>
                </p:txBody>
              </p:sp>
              <p:sp>
                <p:nvSpPr>
                  <p:cNvPr id="172" name="Google Shape;172;p20"/>
                  <p:cNvSpPr/>
                  <p:nvPr/>
                </p:nvSpPr>
                <p:spPr>
                  <a:xfrm>
                    <a:off x="7455296" y="2519808"/>
                    <a:ext cx="715200" cy="232200"/>
                  </a:xfrm>
                  <a:prstGeom prst="round2SameRect">
                    <a:avLst>
                      <a:gd fmla="val 16667" name="adj1"/>
                      <a:gd fmla="val 0" name="adj2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200"/>
                      <a:buFont typeface="Arial"/>
                      <a:buNone/>
                    </a:pPr>
                    <a:r>
                      <a:t/>
                    </a:r>
                    <a:endParaRPr b="0" i="0" sz="1200" u="none" cap="none" strike="noStrike">
                      <a:solidFill>
                        <a:schemeClr val="lt1"/>
                      </a:solidFill>
                      <a:highlight>
                        <a:srgbClr val="E69138"/>
                      </a:highlight>
                      <a:latin typeface="Lexend"/>
                      <a:ea typeface="Lexend"/>
                      <a:cs typeface="Lexend"/>
                      <a:sym typeface="Lexend"/>
                    </a:endParaRPr>
                  </a:p>
                </p:txBody>
              </p:sp>
              <p:sp>
                <p:nvSpPr>
                  <p:cNvPr id="173" name="Google Shape;173;p20"/>
                  <p:cNvSpPr/>
                  <p:nvPr/>
                </p:nvSpPr>
                <p:spPr>
                  <a:xfrm rot="-1339252">
                    <a:off x="6735324" y="2129340"/>
                    <a:ext cx="1056891" cy="636054"/>
                  </a:xfrm>
                  <a:prstGeom prst="arc">
                    <a:avLst>
                      <a:gd fmla="val 16089474" name="adj1"/>
                      <a:gd fmla="val 2095009" name="adj2"/>
                    </a:avLst>
                  </a:prstGeom>
                  <a:noFill/>
                  <a:ln cap="rnd" cmpd="sng" w="25400">
                    <a:solidFill>
                      <a:schemeClr val="accent2"/>
                    </a:solidFill>
                    <a:prstDash val="solid"/>
                    <a:round/>
                    <a:headEnd len="sm" w="sm" type="none"/>
                    <a:tailEnd len="med" w="med" type="stealth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174" name="Google Shape;174;p20"/>
          <p:cNvGrpSpPr/>
          <p:nvPr/>
        </p:nvGrpSpPr>
        <p:grpSpPr>
          <a:xfrm>
            <a:off x="8740078" y="258807"/>
            <a:ext cx="145037" cy="204753"/>
            <a:chOff x="8740078" y="258885"/>
            <a:chExt cx="145037" cy="204814"/>
          </a:xfrm>
        </p:grpSpPr>
        <p:pic>
          <p:nvPicPr>
            <p:cNvPr id="175" name="Google Shape;175;p20"/>
            <p:cNvPicPr preferRelativeResize="0"/>
            <p:nvPr/>
          </p:nvPicPr>
          <p:blipFill rotWithShape="1">
            <a:blip r:embed="rId3">
              <a:alphaModFix/>
            </a:blip>
            <a:srcRect b="45027" l="0" r="49718" t="0"/>
            <a:stretch/>
          </p:blipFill>
          <p:spPr>
            <a:xfrm>
              <a:off x="8740079" y="258885"/>
              <a:ext cx="72928" cy="1125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740078" y="258885"/>
              <a:ext cx="145037" cy="204814"/>
            </a:xfrm>
            <a:custGeom>
              <a:rect b="b" l="l" r="r" t="t"/>
              <a:pathLst>
                <a:path extrusionOk="0" h="204814" w="145037">
                  <a:moveTo>
                    <a:pt x="65785" y="0"/>
                  </a:moveTo>
                  <a:lnTo>
                    <a:pt x="145037" y="0"/>
                  </a:lnTo>
                  <a:lnTo>
                    <a:pt x="145037" y="204814"/>
                  </a:lnTo>
                  <a:lnTo>
                    <a:pt x="0" y="204814"/>
                  </a:lnTo>
                  <a:lnTo>
                    <a:pt x="0" y="124496"/>
                  </a:lnTo>
                  <a:lnTo>
                    <a:pt x="65785" y="124496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77" name="Google Shape;177;p20"/>
          <p:cNvGrpSpPr/>
          <p:nvPr/>
        </p:nvGrpSpPr>
        <p:grpSpPr>
          <a:xfrm>
            <a:off x="802252" y="943256"/>
            <a:ext cx="3326773" cy="3709088"/>
            <a:chOff x="802252" y="712128"/>
            <a:chExt cx="3326773" cy="3710201"/>
          </a:xfrm>
        </p:grpSpPr>
        <p:sp>
          <p:nvSpPr>
            <p:cNvPr id="178" name="Google Shape;178;p20"/>
            <p:cNvSpPr txBox="1"/>
            <p:nvPr/>
          </p:nvSpPr>
          <p:spPr>
            <a:xfrm>
              <a:off x="804117" y="712128"/>
              <a:ext cx="3101400" cy="88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7423A"/>
                </a:buClr>
                <a:buSzPts val="2800"/>
                <a:buFont typeface="Lexend"/>
                <a:buNone/>
              </a:pPr>
              <a:r>
                <a:rPr b="1" i="0" lang="fr" sz="2800" u="none" cap="none" strike="noStrike">
                  <a:solidFill>
                    <a:srgbClr val="27423A"/>
                  </a:solidFill>
                  <a:latin typeface="Lexend"/>
                  <a:ea typeface="Lexend"/>
                  <a:cs typeface="Lexend"/>
                  <a:sym typeface="Lexend"/>
                </a:rPr>
                <a:t>One goal: </a:t>
              </a:r>
              <a:br>
                <a:rPr b="0" i="0" lang="fr" sz="3200" u="none" cap="none" strike="noStrike">
                  <a:solidFill>
                    <a:srgbClr val="27423A"/>
                  </a:solidFill>
                  <a:latin typeface="Lexend"/>
                  <a:ea typeface="Lexend"/>
                  <a:cs typeface="Lexend"/>
                  <a:sym typeface="Lexend"/>
                </a:rPr>
              </a:br>
              <a:r>
                <a:rPr b="1" i="0" lang="fr" sz="4000" u="none" cap="none" strike="noStrike">
                  <a:solidFill>
                    <a:srgbClr val="BB8A61"/>
                  </a:solidFill>
                  <a:latin typeface="Lexend"/>
                  <a:ea typeface="Lexend"/>
                  <a:cs typeface="Lexend"/>
                  <a:sym typeface="Lexend"/>
                </a:rPr>
                <a:t>2tons !</a:t>
              </a:r>
              <a:endParaRPr b="1" i="0" sz="3200" u="none" cap="none" strike="noStrike">
                <a:solidFill>
                  <a:srgbClr val="BB8A6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179" name="Google Shape;179;p20"/>
            <p:cNvSpPr txBox="1"/>
            <p:nvPr/>
          </p:nvSpPr>
          <p:spPr>
            <a:xfrm>
              <a:off x="1081925" y="2066729"/>
              <a:ext cx="3047100" cy="235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850"/>
                <a:buFont typeface="Lexend SemiBold"/>
                <a:buNone/>
              </a:pPr>
              <a:r>
                <a:rPr lang="fr" sz="1050">
                  <a:solidFill>
                    <a:schemeClr val="dk2"/>
                  </a:solidFill>
                  <a:latin typeface="Lexend"/>
                  <a:ea typeface="Lexend"/>
                  <a:cs typeface="Lexend"/>
                  <a:sym typeface="Lexend"/>
                </a:rPr>
                <a:t>The purpose of 2tons is to understand the amount of carbon we emit in the atmosphere, individually and collectively, and how we can take action to reduce this carbon footprint.</a:t>
              </a:r>
              <a:endParaRPr sz="105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indent="0" lvl="0" marL="0" marR="0" rtl="0" algn="just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850"/>
                <a:buFont typeface="Lexend SemiBold"/>
                <a:buNone/>
              </a:pPr>
              <a:r>
                <a:t/>
              </a:r>
              <a:endParaRPr sz="105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indent="0" lvl="0" marL="0" marR="0" rtl="0" algn="just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850"/>
                <a:buFont typeface="Lexend SemiBold"/>
                <a:buNone/>
              </a:pPr>
              <a:r>
                <a:t/>
              </a:r>
              <a:endParaRPr sz="105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indent="0" lvl="0" marL="0" marR="0" rtl="0" algn="just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850"/>
                <a:buFont typeface="Lexend SemiBold"/>
                <a:buNone/>
              </a:pPr>
              <a:r>
                <a:t/>
              </a:r>
              <a:endParaRPr sz="105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indent="0" lvl="0" marL="0" marR="0" rtl="0" algn="just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850"/>
                <a:buFont typeface="Lexend SemiBold"/>
                <a:buNone/>
              </a:pPr>
              <a:r>
                <a:rPr lang="fr" sz="1050">
                  <a:solidFill>
                    <a:schemeClr val="dk2"/>
                  </a:solidFill>
                  <a:latin typeface="Lexend"/>
                  <a:ea typeface="Lexend"/>
                  <a:cs typeface="Lexend"/>
                  <a:sym typeface="Lexend"/>
                </a:rPr>
                <a:t>In 2018, the average carbon footprint of a Japanese citizen was roughly 11tons of CO2eq</a:t>
              </a:r>
              <a:endParaRPr sz="105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indent="0" lvl="0" marL="0" marR="0" rtl="0" algn="just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850"/>
                <a:buFont typeface="Lexend SemiBold"/>
                <a:buNone/>
              </a:pPr>
              <a:r>
                <a:t/>
              </a:r>
              <a:endParaRPr sz="105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indent="0" lvl="0" marL="0" marR="0" rtl="0" algn="just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850"/>
                <a:buFont typeface="Lexend SemiBold"/>
                <a:buNone/>
              </a:pPr>
              <a:r>
                <a:rPr lang="fr" sz="750">
                  <a:solidFill>
                    <a:schemeClr val="dk2"/>
                  </a:solidFill>
                  <a:latin typeface="Lexend"/>
                  <a:ea typeface="Lexend"/>
                  <a:cs typeface="Lexend"/>
                  <a:sym typeface="Lexend"/>
                </a:rPr>
                <a:t>Source : https://worldmrio.com/footprints/carbon/</a:t>
              </a:r>
              <a:endParaRPr sz="75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180" name="Google Shape;180;p20"/>
            <p:cNvSpPr/>
            <p:nvPr/>
          </p:nvSpPr>
          <p:spPr>
            <a:xfrm>
              <a:off x="802252" y="2394616"/>
              <a:ext cx="105300" cy="105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81" name="Google Shape;181;p20"/>
            <p:cNvCxnSpPr/>
            <p:nvPr/>
          </p:nvCxnSpPr>
          <p:spPr>
            <a:xfrm rot="10800000">
              <a:off x="854957" y="2596916"/>
              <a:ext cx="0" cy="946500"/>
            </a:xfrm>
            <a:prstGeom prst="straightConnector1">
              <a:avLst/>
            </a:prstGeom>
            <a:noFill/>
            <a:ln cap="rnd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82" name="Google Shape;182;p20"/>
            <p:cNvSpPr/>
            <p:nvPr/>
          </p:nvSpPr>
          <p:spPr>
            <a:xfrm>
              <a:off x="802252" y="3640432"/>
              <a:ext cx="105300" cy="105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3" name="Google Shape;183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12588" y="2700288"/>
            <a:ext cx="210092" cy="210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59300" y="4033319"/>
            <a:ext cx="2412261" cy="11091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" name="Google Shape;185;p20"/>
          <p:cNvGrpSpPr/>
          <p:nvPr/>
        </p:nvGrpSpPr>
        <p:grpSpPr>
          <a:xfrm>
            <a:off x="0" y="0"/>
            <a:ext cx="9144002" cy="5142465"/>
            <a:chOff x="0" y="0"/>
            <a:chExt cx="9144002" cy="5144008"/>
          </a:xfrm>
        </p:grpSpPr>
        <p:pic>
          <p:nvPicPr>
            <p:cNvPr id="186" name="Google Shape;186;p20"/>
            <p:cNvPicPr preferRelativeResize="0"/>
            <p:nvPr/>
          </p:nvPicPr>
          <p:blipFill rotWithShape="1">
            <a:blip r:embed="rId7">
              <a:alphaModFix/>
            </a:blip>
            <a:srcRect b="0" l="0" r="97940" t="0"/>
            <a:stretch/>
          </p:blipFill>
          <p:spPr>
            <a:xfrm>
              <a:off x="0" y="1079"/>
              <a:ext cx="188363" cy="5142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20"/>
            <p:cNvPicPr preferRelativeResize="0"/>
            <p:nvPr/>
          </p:nvPicPr>
          <p:blipFill rotWithShape="1">
            <a:blip r:embed="rId7">
              <a:alphaModFix/>
            </a:blip>
            <a:srcRect b="96018" l="0" r="0" t="0"/>
            <a:stretch/>
          </p:blipFill>
          <p:spPr>
            <a:xfrm>
              <a:off x="0" y="1080"/>
              <a:ext cx="9144000" cy="2048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20"/>
            <p:cNvPicPr preferRelativeResize="0"/>
            <p:nvPr/>
          </p:nvPicPr>
          <p:blipFill rotWithShape="1">
            <a:blip r:embed="rId7">
              <a:alphaModFix/>
            </a:blip>
            <a:srcRect b="-10" l="96500" r="0" t="0"/>
            <a:stretch/>
          </p:blipFill>
          <p:spPr>
            <a:xfrm>
              <a:off x="8823962" y="0"/>
              <a:ext cx="320040" cy="51440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20"/>
            <p:cNvPicPr preferRelativeResize="0"/>
            <p:nvPr/>
          </p:nvPicPr>
          <p:blipFill rotWithShape="1">
            <a:blip r:embed="rId7">
              <a:alphaModFix/>
            </a:blip>
            <a:srcRect b="-5" l="0" r="0" t="94652"/>
            <a:stretch/>
          </p:blipFill>
          <p:spPr>
            <a:xfrm>
              <a:off x="0" y="4868656"/>
              <a:ext cx="9144000" cy="27535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1"/>
          <p:cNvSpPr/>
          <p:nvPr/>
        </p:nvSpPr>
        <p:spPr>
          <a:xfrm flipH="1" rot="10800000">
            <a:off x="0" y="158"/>
            <a:ext cx="9080400" cy="1918016"/>
          </a:xfrm>
          <a:prstGeom prst="round1Rect">
            <a:avLst>
              <a:gd fmla="val 2645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1"/>
          <p:cNvSpPr/>
          <p:nvPr/>
        </p:nvSpPr>
        <p:spPr>
          <a:xfrm>
            <a:off x="241300" y="2418277"/>
            <a:ext cx="2781300" cy="2482800"/>
          </a:xfrm>
          <a:prstGeom prst="roundRect">
            <a:avLst>
              <a:gd fmla="val 44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1"/>
          <p:cNvSpPr/>
          <p:nvPr/>
        </p:nvSpPr>
        <p:spPr>
          <a:xfrm>
            <a:off x="3181350" y="2418277"/>
            <a:ext cx="2781300" cy="2482800"/>
          </a:xfrm>
          <a:prstGeom prst="roundRect">
            <a:avLst>
              <a:gd fmla="val 44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1"/>
          <p:cNvSpPr/>
          <p:nvPr/>
        </p:nvSpPr>
        <p:spPr>
          <a:xfrm>
            <a:off x="6121400" y="2418277"/>
            <a:ext cx="2781300" cy="2482800"/>
          </a:xfrm>
          <a:prstGeom prst="roundRect">
            <a:avLst>
              <a:gd fmla="val 44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1"/>
          <p:cNvSpPr txBox="1"/>
          <p:nvPr/>
        </p:nvSpPr>
        <p:spPr>
          <a:xfrm>
            <a:off x="3181350" y="2619750"/>
            <a:ext cx="27813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7423A"/>
              </a:buClr>
              <a:buSzPts val="1200"/>
              <a:buFont typeface="Lexend"/>
              <a:buNone/>
            </a:pPr>
            <a:r>
              <a:rPr lang="fr" sz="1200">
                <a:solidFill>
                  <a:srgbClr val="27423A"/>
                </a:solidFill>
                <a:latin typeface="Lexend"/>
                <a:ea typeface="Lexend"/>
                <a:cs typeface="Lexend"/>
                <a:sym typeface="Lexend"/>
              </a:rPr>
              <a:t>Collective actions:</a:t>
            </a:r>
            <a:r>
              <a:rPr lang="fr" sz="1200">
                <a:solidFill>
                  <a:srgbClr val="BB8A6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 </a:t>
            </a:r>
            <a:endParaRPr sz="1200">
              <a:solidFill>
                <a:srgbClr val="BB8A6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BB8A6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The role of business and government</a:t>
            </a:r>
            <a:endParaRPr sz="1200">
              <a:solidFill>
                <a:srgbClr val="BB8A6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7423A"/>
              </a:buClr>
              <a:buSzPts val="1200"/>
              <a:buFont typeface="Lexend"/>
              <a:buNone/>
            </a:pPr>
            <a:r>
              <a:t/>
            </a:r>
            <a:endParaRPr sz="1200">
              <a:solidFill>
                <a:srgbClr val="BB8A6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199" name="Google Shape;199;p21"/>
          <p:cNvSpPr txBox="1"/>
          <p:nvPr/>
        </p:nvSpPr>
        <p:spPr>
          <a:xfrm>
            <a:off x="6483099" y="2619753"/>
            <a:ext cx="20580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7423A"/>
              </a:buClr>
              <a:buSzPts val="1200"/>
              <a:buFont typeface="Lexend"/>
              <a:buNone/>
            </a:pPr>
            <a:r>
              <a:rPr lang="fr" sz="1200">
                <a:solidFill>
                  <a:srgbClr val="27423A"/>
                </a:solidFill>
                <a:latin typeface="Lexend"/>
                <a:ea typeface="Lexend"/>
                <a:cs typeface="Lexend"/>
                <a:sym typeface="Lexend"/>
              </a:rPr>
              <a:t>Influencing actions:</a:t>
            </a:r>
            <a:br>
              <a:rPr lang="fr" sz="1200">
                <a:solidFill>
                  <a:srgbClr val="27423A"/>
                </a:solidFill>
                <a:latin typeface="Lexend"/>
                <a:ea typeface="Lexend"/>
                <a:cs typeface="Lexend"/>
                <a:sym typeface="Lexend"/>
              </a:rPr>
            </a:br>
            <a:r>
              <a:rPr lang="fr" sz="1200">
                <a:solidFill>
                  <a:srgbClr val="BB8A6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Tipping point</a:t>
            </a:r>
            <a:endParaRPr sz="1200">
              <a:solidFill>
                <a:srgbClr val="BB8A6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7423A"/>
              </a:buClr>
              <a:buSzPts val="1200"/>
              <a:buFont typeface="Lexend"/>
              <a:buNone/>
            </a:pPr>
            <a:r>
              <a:t/>
            </a:r>
            <a:endParaRPr sz="1200">
              <a:solidFill>
                <a:srgbClr val="BB8A6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200" name="Google Shape;200;p21"/>
          <p:cNvSpPr txBox="1"/>
          <p:nvPr/>
        </p:nvSpPr>
        <p:spPr>
          <a:xfrm>
            <a:off x="602999" y="2619753"/>
            <a:ext cx="20580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7423A"/>
              </a:buClr>
              <a:buSzPts val="1200"/>
              <a:buFont typeface="Lexend"/>
              <a:buNone/>
            </a:pPr>
            <a:r>
              <a:rPr lang="fr" sz="1200">
                <a:solidFill>
                  <a:srgbClr val="27423A"/>
                </a:solidFill>
                <a:latin typeface="Lexend"/>
                <a:ea typeface="Lexend"/>
                <a:cs typeface="Lexend"/>
                <a:sym typeface="Lexend"/>
              </a:rPr>
              <a:t>Individual actions:</a:t>
            </a:r>
            <a:endParaRPr sz="1200">
              <a:solidFill>
                <a:srgbClr val="BB8A6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BB8A6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Ecogestures</a:t>
            </a:r>
            <a:endParaRPr sz="1200">
              <a:solidFill>
                <a:srgbClr val="BB8A6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7423A"/>
              </a:buClr>
              <a:buSzPts val="1200"/>
              <a:buFont typeface="Lexend"/>
              <a:buNone/>
            </a:pPr>
            <a:r>
              <a:t/>
            </a:r>
            <a:endParaRPr sz="1200">
              <a:solidFill>
                <a:srgbClr val="BB8A6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201" name="Google Shape;201;p21"/>
          <p:cNvSpPr/>
          <p:nvPr/>
        </p:nvSpPr>
        <p:spPr>
          <a:xfrm>
            <a:off x="314327" y="4045954"/>
            <a:ext cx="2635200" cy="784200"/>
          </a:xfrm>
          <a:prstGeom prst="roundRect">
            <a:avLst>
              <a:gd fmla="val 10700" name="adj"/>
            </a:avLst>
          </a:prstGeom>
          <a:blipFill rotWithShape="1">
            <a:blip r:embed="rId3">
              <a:alphaModFix/>
            </a:blip>
            <a:stretch>
              <a:fillRect b="-53327" l="-1079" r="-1089" t="-53318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3844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02" name="Google Shape;202;p21"/>
          <p:cNvPicPr preferRelativeResize="0"/>
          <p:nvPr/>
        </p:nvPicPr>
        <p:blipFill rotWithShape="1">
          <a:blip r:embed="rId4">
            <a:alphaModFix/>
          </a:blip>
          <a:srcRect b="24048" l="1295" r="1285" t="24043"/>
          <a:stretch/>
        </p:blipFill>
        <p:spPr>
          <a:xfrm>
            <a:off x="314326" y="3183710"/>
            <a:ext cx="2635200" cy="784200"/>
          </a:xfrm>
          <a:prstGeom prst="roundRect">
            <a:avLst>
              <a:gd fmla="val 10700" name="adj"/>
            </a:avLst>
          </a:prstGeom>
          <a:noFill/>
          <a:ln>
            <a:noFill/>
          </a:ln>
        </p:spPr>
      </p:pic>
      <p:grpSp>
        <p:nvGrpSpPr>
          <p:cNvPr id="203" name="Google Shape;203;p21"/>
          <p:cNvGrpSpPr/>
          <p:nvPr/>
        </p:nvGrpSpPr>
        <p:grpSpPr>
          <a:xfrm>
            <a:off x="0" y="0"/>
            <a:ext cx="9144002" cy="5142465"/>
            <a:chOff x="0" y="0"/>
            <a:chExt cx="9144002" cy="5144008"/>
          </a:xfrm>
        </p:grpSpPr>
        <p:pic>
          <p:nvPicPr>
            <p:cNvPr id="204" name="Google Shape;204;p21"/>
            <p:cNvPicPr preferRelativeResize="0"/>
            <p:nvPr/>
          </p:nvPicPr>
          <p:blipFill rotWithShape="1">
            <a:blip r:embed="rId5">
              <a:alphaModFix/>
            </a:blip>
            <a:srcRect b="0" l="0" r="97940" t="0"/>
            <a:stretch/>
          </p:blipFill>
          <p:spPr>
            <a:xfrm>
              <a:off x="0" y="1079"/>
              <a:ext cx="188363" cy="5142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" name="Google Shape;205;p21"/>
            <p:cNvPicPr preferRelativeResize="0"/>
            <p:nvPr/>
          </p:nvPicPr>
          <p:blipFill rotWithShape="1">
            <a:blip r:embed="rId5">
              <a:alphaModFix/>
            </a:blip>
            <a:srcRect b="96018" l="0" r="0" t="0"/>
            <a:stretch/>
          </p:blipFill>
          <p:spPr>
            <a:xfrm>
              <a:off x="0" y="1080"/>
              <a:ext cx="9144000" cy="2048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206;p21"/>
            <p:cNvPicPr preferRelativeResize="0"/>
            <p:nvPr/>
          </p:nvPicPr>
          <p:blipFill rotWithShape="1">
            <a:blip r:embed="rId5">
              <a:alphaModFix/>
            </a:blip>
            <a:srcRect b="-10" l="96500" r="0" t="0"/>
            <a:stretch/>
          </p:blipFill>
          <p:spPr>
            <a:xfrm>
              <a:off x="8823962" y="0"/>
              <a:ext cx="320040" cy="51440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21"/>
            <p:cNvPicPr preferRelativeResize="0"/>
            <p:nvPr/>
          </p:nvPicPr>
          <p:blipFill rotWithShape="1">
            <a:blip r:embed="rId5">
              <a:alphaModFix/>
            </a:blip>
            <a:srcRect b="-5" l="0" r="0" t="94652"/>
            <a:stretch/>
          </p:blipFill>
          <p:spPr>
            <a:xfrm>
              <a:off x="0" y="4868656"/>
              <a:ext cx="9144000" cy="2753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8" name="Google Shape;208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40078" y="258806"/>
            <a:ext cx="144993" cy="20475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1"/>
          <p:cNvSpPr/>
          <p:nvPr/>
        </p:nvSpPr>
        <p:spPr>
          <a:xfrm>
            <a:off x="3254376" y="4045954"/>
            <a:ext cx="2635200" cy="784200"/>
          </a:xfrm>
          <a:prstGeom prst="roundRect">
            <a:avLst>
              <a:gd fmla="val 10700" name="adj"/>
            </a:avLst>
          </a:prstGeom>
          <a:blipFill rotWithShape="1">
            <a:blip r:embed="rId7">
              <a:alphaModFix/>
            </a:blip>
            <a:stretch>
              <a:fillRect b="-72797" l="-1079" r="-1089" t="-33848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3844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10" name="Google Shape;210;p21"/>
          <p:cNvPicPr preferRelativeResize="0"/>
          <p:nvPr/>
        </p:nvPicPr>
        <p:blipFill rotWithShape="1">
          <a:blip r:embed="rId8">
            <a:alphaModFix/>
          </a:blip>
          <a:srcRect b="8125" l="0" r="0" t="39009"/>
          <a:stretch/>
        </p:blipFill>
        <p:spPr>
          <a:xfrm>
            <a:off x="3254375" y="3183710"/>
            <a:ext cx="2635200" cy="784200"/>
          </a:xfrm>
          <a:prstGeom prst="roundRect">
            <a:avLst>
              <a:gd fmla="val 10700" name="adj"/>
            </a:avLst>
          </a:prstGeom>
          <a:noFill/>
          <a:ln>
            <a:noFill/>
          </a:ln>
        </p:spPr>
      </p:pic>
      <p:sp>
        <p:nvSpPr>
          <p:cNvPr id="211" name="Google Shape;211;p21"/>
          <p:cNvSpPr/>
          <p:nvPr/>
        </p:nvSpPr>
        <p:spPr>
          <a:xfrm>
            <a:off x="6194425" y="4045954"/>
            <a:ext cx="2635200" cy="784200"/>
          </a:xfrm>
          <a:prstGeom prst="roundRect">
            <a:avLst>
              <a:gd fmla="val 10700" name="adj"/>
            </a:avLst>
          </a:prstGeom>
          <a:blipFill rotWithShape="1">
            <a:blip r:embed="rId9">
              <a:alphaModFix/>
            </a:blip>
            <a:stretch>
              <a:fillRect b="-23438" l="0" r="0" t="-65519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3844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12" name="Google Shape;212;p21"/>
          <p:cNvPicPr preferRelativeResize="0"/>
          <p:nvPr/>
        </p:nvPicPr>
        <p:blipFill rotWithShape="1">
          <a:blip r:embed="rId10">
            <a:alphaModFix/>
          </a:blip>
          <a:srcRect b="23439" l="0" r="0" t="23445"/>
          <a:stretch/>
        </p:blipFill>
        <p:spPr>
          <a:xfrm>
            <a:off x="6194425" y="3183710"/>
            <a:ext cx="2635200" cy="784200"/>
          </a:xfrm>
          <a:prstGeom prst="roundRect">
            <a:avLst>
              <a:gd fmla="val 10700" name="adj"/>
            </a:avLst>
          </a:prstGeom>
          <a:noFill/>
          <a:ln>
            <a:noFill/>
          </a:ln>
        </p:spPr>
      </p:pic>
      <p:grpSp>
        <p:nvGrpSpPr>
          <p:cNvPr id="213" name="Google Shape;213;p21"/>
          <p:cNvGrpSpPr/>
          <p:nvPr/>
        </p:nvGrpSpPr>
        <p:grpSpPr>
          <a:xfrm>
            <a:off x="583131" y="745077"/>
            <a:ext cx="7977739" cy="642560"/>
            <a:chOff x="540000" y="854247"/>
            <a:chExt cx="11252100" cy="906291"/>
          </a:xfrm>
        </p:grpSpPr>
        <p:sp>
          <p:nvSpPr>
            <p:cNvPr id="214" name="Google Shape;214;p21"/>
            <p:cNvSpPr/>
            <p:nvPr/>
          </p:nvSpPr>
          <p:spPr>
            <a:xfrm>
              <a:off x="547600" y="1395438"/>
              <a:ext cx="2026800" cy="365100"/>
            </a:xfrm>
            <a:prstGeom prst="roundRect">
              <a:avLst>
                <a:gd fmla="val 16667" name="adj"/>
              </a:avLst>
            </a:prstGeom>
            <a:solidFill>
              <a:srgbClr val="BB8A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lang="fr" sz="11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1. FOOTPRINT</a:t>
              </a:r>
              <a:endParaRPr b="1" sz="1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15" name="Google Shape;215;p21"/>
            <p:cNvSpPr/>
            <p:nvPr/>
          </p:nvSpPr>
          <p:spPr>
            <a:xfrm>
              <a:off x="9574150" y="1395438"/>
              <a:ext cx="2026800" cy="365100"/>
            </a:xfrm>
            <a:prstGeom prst="roundRect">
              <a:avLst>
                <a:gd fmla="val 16667" name="adj"/>
              </a:avLst>
            </a:prstGeom>
            <a:solidFill>
              <a:srgbClr val="BB8A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lang="fr" sz="11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5. ACTION !</a:t>
              </a:r>
              <a:endParaRPr b="1" sz="1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16" name="Google Shape;216;p21"/>
            <p:cNvSpPr/>
            <p:nvPr/>
          </p:nvSpPr>
          <p:spPr>
            <a:xfrm>
              <a:off x="2804238" y="1395438"/>
              <a:ext cx="2026800" cy="365100"/>
            </a:xfrm>
            <a:prstGeom prst="roundRect">
              <a:avLst>
                <a:gd fmla="val 16667" name="adj"/>
              </a:avLst>
            </a:prstGeom>
            <a:solidFill>
              <a:srgbClr val="2742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lang="fr" sz="11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2. INTRODUCTION</a:t>
              </a:r>
              <a:endParaRPr b="1" sz="1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17" name="Google Shape;217;p21"/>
            <p:cNvSpPr/>
            <p:nvPr/>
          </p:nvSpPr>
          <p:spPr>
            <a:xfrm>
              <a:off x="5060875" y="1395438"/>
              <a:ext cx="2026800" cy="365100"/>
            </a:xfrm>
            <a:prstGeom prst="roundRect">
              <a:avLst>
                <a:gd fmla="val 16667" name="adj"/>
              </a:avLst>
            </a:prstGeom>
            <a:solidFill>
              <a:srgbClr val="2742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lang="fr" sz="11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3. SIMULATION</a:t>
              </a:r>
              <a:endParaRPr b="1" sz="1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18" name="Google Shape;218;p21"/>
            <p:cNvSpPr/>
            <p:nvPr/>
          </p:nvSpPr>
          <p:spPr>
            <a:xfrm>
              <a:off x="7317513" y="1395438"/>
              <a:ext cx="2026800" cy="365100"/>
            </a:xfrm>
            <a:prstGeom prst="roundRect">
              <a:avLst>
                <a:gd fmla="val 16667" name="adj"/>
              </a:avLst>
            </a:prstGeom>
            <a:solidFill>
              <a:srgbClr val="2742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lang="fr" sz="11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4. DEBRIEFING</a:t>
              </a:r>
              <a:endParaRPr b="1" sz="1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19" name="Google Shape;219;p21"/>
            <p:cNvSpPr/>
            <p:nvPr/>
          </p:nvSpPr>
          <p:spPr>
            <a:xfrm>
              <a:off x="540000" y="854247"/>
              <a:ext cx="2205000" cy="360000"/>
            </a:xfrm>
            <a:prstGeom prst="homePlate">
              <a:avLst>
                <a:gd fmla="val 50000" name="adj"/>
              </a:avLst>
            </a:prstGeom>
            <a:solidFill>
              <a:srgbClr val="BB8A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1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Before</a:t>
              </a:r>
              <a:endParaRPr b="1" sz="1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20" name="Google Shape;220;p21"/>
            <p:cNvSpPr/>
            <p:nvPr/>
          </p:nvSpPr>
          <p:spPr>
            <a:xfrm>
              <a:off x="2676600" y="854247"/>
              <a:ext cx="6918000" cy="360000"/>
            </a:xfrm>
            <a:prstGeom prst="chevron">
              <a:avLst>
                <a:gd fmla="val 50000" name="adj"/>
              </a:avLst>
            </a:prstGeom>
            <a:solidFill>
              <a:srgbClr val="2742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1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During the workshop</a:t>
              </a:r>
              <a:endParaRPr b="1" sz="1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21" name="Google Shape;221;p21"/>
            <p:cNvSpPr/>
            <p:nvPr/>
          </p:nvSpPr>
          <p:spPr>
            <a:xfrm>
              <a:off x="9526200" y="854247"/>
              <a:ext cx="2265900" cy="360000"/>
            </a:xfrm>
            <a:prstGeom prst="chevron">
              <a:avLst>
                <a:gd fmla="val 50000" name="adj"/>
              </a:avLst>
            </a:prstGeom>
            <a:solidFill>
              <a:srgbClr val="BC8A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1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After</a:t>
              </a:r>
              <a:endParaRPr b="1" sz="1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cxnSp>
        <p:nvCxnSpPr>
          <p:cNvPr id="222" name="Google Shape;222;p21"/>
          <p:cNvCxnSpPr>
            <a:endCxn id="223" idx="6"/>
          </p:cNvCxnSpPr>
          <p:nvPr/>
        </p:nvCxnSpPr>
        <p:spPr>
          <a:xfrm flipH="1">
            <a:off x="1684675" y="1465550"/>
            <a:ext cx="2888100" cy="702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4" name="Google Shape;224;p21"/>
          <p:cNvCxnSpPr>
            <a:endCxn id="225" idx="0"/>
          </p:cNvCxnSpPr>
          <p:nvPr/>
        </p:nvCxnSpPr>
        <p:spPr>
          <a:xfrm>
            <a:off x="4571950" y="1458500"/>
            <a:ext cx="0" cy="657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6" name="Google Shape;226;p21"/>
          <p:cNvCxnSpPr>
            <a:endCxn id="227" idx="0"/>
          </p:cNvCxnSpPr>
          <p:nvPr/>
        </p:nvCxnSpPr>
        <p:spPr>
          <a:xfrm>
            <a:off x="4565725" y="1458500"/>
            <a:ext cx="2946300" cy="657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40078" y="258806"/>
            <a:ext cx="144993" cy="204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2"/>
          <p:cNvPicPr preferRelativeResize="0"/>
          <p:nvPr/>
        </p:nvPicPr>
        <p:blipFill rotWithShape="1">
          <a:blip r:embed="rId4">
            <a:alphaModFix/>
          </a:blip>
          <a:srcRect b="11987" l="36960" r="0" t="0"/>
          <a:stretch/>
        </p:blipFill>
        <p:spPr>
          <a:xfrm flipH="1">
            <a:off x="1552214" y="4173630"/>
            <a:ext cx="1521182" cy="976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500" y="53150"/>
            <a:ext cx="8914099" cy="501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2"/>
          <p:cNvPicPr preferRelativeResize="0"/>
          <p:nvPr/>
        </p:nvPicPr>
        <p:blipFill rotWithShape="1">
          <a:blip r:embed="rId6">
            <a:alphaModFix/>
          </a:blip>
          <a:srcRect b="91775" l="11810" r="54377" t="0"/>
          <a:stretch/>
        </p:blipFill>
        <p:spPr>
          <a:xfrm>
            <a:off x="2205350" y="1424550"/>
            <a:ext cx="2240601" cy="27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2"/>
          <p:cNvSpPr/>
          <p:nvPr/>
        </p:nvSpPr>
        <p:spPr>
          <a:xfrm>
            <a:off x="225475" y="1078025"/>
            <a:ext cx="1585200" cy="16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23"/>
          <p:cNvGrpSpPr/>
          <p:nvPr/>
        </p:nvGrpSpPr>
        <p:grpSpPr>
          <a:xfrm>
            <a:off x="-175" y="50"/>
            <a:ext cx="9144002" cy="5143716"/>
            <a:chOff x="0" y="0"/>
            <a:chExt cx="9144002" cy="5195148"/>
          </a:xfrm>
        </p:grpSpPr>
        <p:pic>
          <p:nvPicPr>
            <p:cNvPr id="242" name="Google Shape;242;p23"/>
            <p:cNvPicPr preferRelativeResize="0"/>
            <p:nvPr/>
          </p:nvPicPr>
          <p:blipFill rotWithShape="1">
            <a:blip r:embed="rId3">
              <a:alphaModFix/>
            </a:blip>
            <a:srcRect b="0" l="0" r="97940" t="990"/>
            <a:stretch/>
          </p:blipFill>
          <p:spPr>
            <a:xfrm>
              <a:off x="0" y="52219"/>
              <a:ext cx="188363" cy="5142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23"/>
            <p:cNvPicPr preferRelativeResize="0"/>
            <p:nvPr/>
          </p:nvPicPr>
          <p:blipFill rotWithShape="1">
            <a:blip r:embed="rId3">
              <a:alphaModFix/>
            </a:blip>
            <a:srcRect b="96018" l="0" r="0" t="0"/>
            <a:stretch/>
          </p:blipFill>
          <p:spPr>
            <a:xfrm>
              <a:off x="0" y="1080"/>
              <a:ext cx="9144000" cy="2048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23"/>
            <p:cNvPicPr preferRelativeResize="0"/>
            <p:nvPr/>
          </p:nvPicPr>
          <p:blipFill rotWithShape="1">
            <a:blip r:embed="rId3">
              <a:alphaModFix/>
            </a:blip>
            <a:srcRect b="-10" l="96500" r="0" t="0"/>
            <a:stretch/>
          </p:blipFill>
          <p:spPr>
            <a:xfrm>
              <a:off x="8823962" y="0"/>
              <a:ext cx="320040" cy="51440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23"/>
            <p:cNvPicPr preferRelativeResize="0"/>
            <p:nvPr/>
          </p:nvPicPr>
          <p:blipFill rotWithShape="1">
            <a:blip r:embed="rId3">
              <a:alphaModFix/>
            </a:blip>
            <a:srcRect b="-5" l="0" r="0" t="94652"/>
            <a:stretch/>
          </p:blipFill>
          <p:spPr>
            <a:xfrm>
              <a:off x="0" y="4868656"/>
              <a:ext cx="9144000" cy="2753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6" name="Google Shape;24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40078" y="258806"/>
            <a:ext cx="144993" cy="204751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3"/>
          <p:cNvSpPr txBox="1"/>
          <p:nvPr/>
        </p:nvSpPr>
        <p:spPr>
          <a:xfrm>
            <a:off x="1052863" y="413171"/>
            <a:ext cx="70383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7423A"/>
              </a:buClr>
              <a:buSzPts val="2400"/>
              <a:buFont typeface="Lexend"/>
              <a:buNone/>
            </a:pPr>
            <a:br>
              <a:rPr b="1" i="0" lang="fr" sz="2800" u="none" cap="none" strike="noStrike">
                <a:solidFill>
                  <a:srgbClr val="27423A"/>
                </a:solidFill>
                <a:latin typeface="Lexend"/>
                <a:ea typeface="Lexend"/>
                <a:cs typeface="Lexend"/>
                <a:sym typeface="Lexend"/>
              </a:rPr>
            </a:br>
            <a:r>
              <a:rPr b="1" lang="fr" sz="3600">
                <a:solidFill>
                  <a:srgbClr val="BB8A61"/>
                </a:solidFill>
                <a:latin typeface="Lexend"/>
                <a:ea typeface="Lexend"/>
                <a:cs typeface="Lexend"/>
                <a:sym typeface="Lexend"/>
              </a:rPr>
              <a:t>Low-carbon </a:t>
            </a:r>
            <a:r>
              <a:rPr b="1" i="0" lang="fr" sz="3600" u="none" cap="none" strike="noStrike">
                <a:solidFill>
                  <a:srgbClr val="BB8A61"/>
                </a:solidFill>
                <a:latin typeface="Lexend"/>
                <a:ea typeface="Lexend"/>
                <a:cs typeface="Lexend"/>
                <a:sym typeface="Lexend"/>
              </a:rPr>
              <a:t>transition </a:t>
            </a:r>
            <a:r>
              <a:rPr b="1" lang="fr" sz="3600">
                <a:solidFill>
                  <a:srgbClr val="BB8A61"/>
                </a:solidFill>
                <a:latin typeface="Lexend"/>
                <a:ea typeface="Lexend"/>
                <a:cs typeface="Lexend"/>
                <a:sym typeface="Lexend"/>
              </a:rPr>
              <a:t>is</a:t>
            </a:r>
            <a:r>
              <a:rPr b="1" i="0" lang="fr" sz="3600" u="none" cap="none" strike="noStrike">
                <a:solidFill>
                  <a:srgbClr val="BB8A61"/>
                </a:solidFill>
                <a:latin typeface="Lexend"/>
                <a:ea typeface="Lexend"/>
                <a:cs typeface="Lexend"/>
                <a:sym typeface="Lexend"/>
              </a:rPr>
              <a:t>...</a:t>
            </a:r>
            <a:endParaRPr b="1" i="0" sz="2800" u="none" cap="none" strike="noStrike">
              <a:solidFill>
                <a:srgbClr val="BB8A6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48" name="Google Shape;248;p23"/>
          <p:cNvPicPr preferRelativeResize="0"/>
          <p:nvPr/>
        </p:nvPicPr>
        <p:blipFill rotWithShape="1">
          <a:blip r:embed="rId5">
            <a:alphaModFix/>
          </a:blip>
          <a:srcRect b="0" l="31915" r="19807" t="0"/>
          <a:stretch/>
        </p:blipFill>
        <p:spPr>
          <a:xfrm>
            <a:off x="6267275" y="1547800"/>
            <a:ext cx="2617800" cy="3354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49" name="Google Shape;249;p23"/>
          <p:cNvSpPr txBox="1"/>
          <p:nvPr/>
        </p:nvSpPr>
        <p:spPr>
          <a:xfrm>
            <a:off x="6443213" y="3040310"/>
            <a:ext cx="2265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exend"/>
              <a:buNone/>
            </a:pPr>
            <a:r>
              <a:rPr b="1" lang="fr"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Desirable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50" name="Google Shape;250;p23"/>
          <p:cNvPicPr preferRelativeResize="0"/>
          <p:nvPr/>
        </p:nvPicPr>
        <p:blipFill rotWithShape="1">
          <a:blip r:embed="rId6">
            <a:alphaModFix/>
          </a:blip>
          <a:srcRect b="16694" l="2311" r="50135" t="0"/>
          <a:stretch/>
        </p:blipFill>
        <p:spPr>
          <a:xfrm>
            <a:off x="3242838" y="1547800"/>
            <a:ext cx="2739900" cy="3354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51" name="Google Shape;251;p23"/>
          <p:cNvSpPr txBox="1"/>
          <p:nvPr/>
        </p:nvSpPr>
        <p:spPr>
          <a:xfrm>
            <a:off x="3567870" y="3040310"/>
            <a:ext cx="2265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exend"/>
              <a:buNone/>
            </a:pPr>
            <a:r>
              <a:rPr b="1" i="0" lang="fr" sz="24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Possible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52" name="Google Shape;252;p23"/>
          <p:cNvPicPr preferRelativeResize="0"/>
          <p:nvPr/>
        </p:nvPicPr>
        <p:blipFill rotWithShape="1">
          <a:blip r:embed="rId7">
            <a:alphaModFix/>
          </a:blip>
          <a:srcRect b="0" l="39860" r="18163" t="0"/>
          <a:stretch/>
        </p:blipFill>
        <p:spPr>
          <a:xfrm>
            <a:off x="301525" y="1547800"/>
            <a:ext cx="2656800" cy="3354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53" name="Google Shape;253;p23"/>
          <p:cNvSpPr txBox="1"/>
          <p:nvPr/>
        </p:nvSpPr>
        <p:spPr>
          <a:xfrm>
            <a:off x="710135" y="3039785"/>
            <a:ext cx="1843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exend"/>
              <a:buNone/>
            </a:pPr>
            <a:r>
              <a:rPr b="1" i="0" lang="fr" sz="24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N</a:t>
            </a:r>
            <a:r>
              <a:rPr b="1" lang="fr"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ecessary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54" name="Google Shape;254;p23"/>
          <p:cNvSpPr/>
          <p:nvPr/>
        </p:nvSpPr>
        <p:spPr>
          <a:xfrm>
            <a:off x="4424825" y="2339225"/>
            <a:ext cx="1557900" cy="612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3"/>
          <p:cNvSpPr/>
          <p:nvPr/>
        </p:nvSpPr>
        <p:spPr>
          <a:xfrm>
            <a:off x="5199875" y="3409775"/>
            <a:ext cx="783000" cy="204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oogle Shape;260;p24"/>
          <p:cNvGrpSpPr/>
          <p:nvPr/>
        </p:nvGrpSpPr>
        <p:grpSpPr>
          <a:xfrm>
            <a:off x="0" y="76177"/>
            <a:ext cx="4184514" cy="5067279"/>
            <a:chOff x="0" y="76200"/>
            <a:chExt cx="4035600" cy="5068800"/>
          </a:xfrm>
        </p:grpSpPr>
        <p:sp>
          <p:nvSpPr>
            <p:cNvPr id="261" name="Google Shape;261;p24"/>
            <p:cNvSpPr/>
            <p:nvPr/>
          </p:nvSpPr>
          <p:spPr>
            <a:xfrm>
              <a:off x="0" y="76200"/>
              <a:ext cx="4035600" cy="5068800"/>
            </a:xfrm>
            <a:prstGeom prst="round1Rect">
              <a:avLst>
                <a:gd fmla="val 16783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4"/>
            <p:cNvSpPr/>
            <p:nvPr/>
          </p:nvSpPr>
          <p:spPr>
            <a:xfrm>
              <a:off x="0" y="2573338"/>
              <a:ext cx="4035600" cy="2517600"/>
            </a:xfrm>
            <a:prstGeom prst="roundRect">
              <a:avLst>
                <a:gd fmla="val 0" name="adj"/>
              </a:avLst>
            </a:prstGeom>
            <a:solidFill>
              <a:srgbClr val="1D312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3" name="Google Shape;263;p24"/>
          <p:cNvGrpSpPr/>
          <p:nvPr/>
        </p:nvGrpSpPr>
        <p:grpSpPr>
          <a:xfrm>
            <a:off x="0" y="0"/>
            <a:ext cx="9144002" cy="5142465"/>
            <a:chOff x="0" y="0"/>
            <a:chExt cx="9144002" cy="5144008"/>
          </a:xfrm>
        </p:grpSpPr>
        <p:pic>
          <p:nvPicPr>
            <p:cNvPr id="264" name="Google Shape;264;p24"/>
            <p:cNvPicPr preferRelativeResize="0"/>
            <p:nvPr/>
          </p:nvPicPr>
          <p:blipFill rotWithShape="1">
            <a:blip r:embed="rId3">
              <a:alphaModFix/>
            </a:blip>
            <a:srcRect b="0" l="0" r="97940" t="0"/>
            <a:stretch/>
          </p:blipFill>
          <p:spPr>
            <a:xfrm>
              <a:off x="0" y="1079"/>
              <a:ext cx="188363" cy="5142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24"/>
            <p:cNvPicPr preferRelativeResize="0"/>
            <p:nvPr/>
          </p:nvPicPr>
          <p:blipFill rotWithShape="1">
            <a:blip r:embed="rId3">
              <a:alphaModFix/>
            </a:blip>
            <a:srcRect b="96018" l="0" r="0" t="0"/>
            <a:stretch/>
          </p:blipFill>
          <p:spPr>
            <a:xfrm>
              <a:off x="0" y="1080"/>
              <a:ext cx="9144000" cy="2048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24"/>
            <p:cNvPicPr preferRelativeResize="0"/>
            <p:nvPr/>
          </p:nvPicPr>
          <p:blipFill rotWithShape="1">
            <a:blip r:embed="rId3">
              <a:alphaModFix/>
            </a:blip>
            <a:srcRect b="-10" l="96500" r="0" t="0"/>
            <a:stretch/>
          </p:blipFill>
          <p:spPr>
            <a:xfrm>
              <a:off x="8823962" y="0"/>
              <a:ext cx="320040" cy="51440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24"/>
            <p:cNvPicPr preferRelativeResize="0"/>
            <p:nvPr/>
          </p:nvPicPr>
          <p:blipFill rotWithShape="1">
            <a:blip r:embed="rId3">
              <a:alphaModFix/>
            </a:blip>
            <a:srcRect b="-5" l="0" r="0" t="94652"/>
            <a:stretch/>
          </p:blipFill>
          <p:spPr>
            <a:xfrm>
              <a:off x="0" y="4868656"/>
              <a:ext cx="9144000" cy="2753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8" name="Google Shape;26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40078" y="258806"/>
            <a:ext cx="144993" cy="204751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4"/>
          <p:cNvSpPr txBox="1"/>
          <p:nvPr/>
        </p:nvSpPr>
        <p:spPr>
          <a:xfrm>
            <a:off x="690395" y="747026"/>
            <a:ext cx="2357700" cy="7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exend"/>
              <a:buNone/>
            </a:pPr>
            <a:r>
              <a:rPr b="1" i="0" lang="fr" sz="2800" u="none" cap="none" strike="noStrike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R</a:t>
            </a:r>
            <a:r>
              <a:rPr b="1" lang="fr"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e</a:t>
            </a:r>
            <a:r>
              <a:rPr b="1" i="0" lang="fr" sz="2800" u="none" cap="none" strike="noStrike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</a:t>
            </a:r>
            <a:r>
              <a:rPr b="1" lang="fr"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e</a:t>
            </a:r>
            <a:r>
              <a:rPr b="1" i="0" lang="fr" sz="2800" u="none" cap="none" strike="noStrike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rences</a:t>
            </a:r>
            <a:r>
              <a:rPr b="1" i="0" lang="fr" sz="2800" u="none" cap="none" strike="noStrike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br>
              <a:rPr b="1" i="0" lang="fr" sz="2800" u="none" cap="none" strike="noStrike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</a:br>
            <a:r>
              <a:rPr b="1" lang="fr" sz="2800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and figure</a:t>
            </a:r>
            <a:r>
              <a:rPr b="1" i="0" lang="fr" sz="2800" u="none" cap="none" strike="noStrike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s</a:t>
            </a:r>
            <a:endParaRPr b="1" i="0" sz="2800" u="none" cap="none" strike="noStrike">
              <a:solidFill>
                <a:srgbClr val="27423A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70" name="Google Shape;270;p24"/>
          <p:cNvSpPr txBox="1"/>
          <p:nvPr/>
        </p:nvSpPr>
        <p:spPr>
          <a:xfrm>
            <a:off x="690395" y="1674555"/>
            <a:ext cx="30117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5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Exponential momentum, 2tonnes journey in 2 years of launch:</a:t>
            </a:r>
            <a:endParaRPr sz="105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Lexend"/>
              <a:buNone/>
            </a:pPr>
            <a:r>
              <a:t/>
            </a:r>
            <a:endParaRPr sz="105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271" name="Google Shape;271;p24"/>
          <p:cNvGrpSpPr/>
          <p:nvPr/>
        </p:nvGrpSpPr>
        <p:grpSpPr>
          <a:xfrm>
            <a:off x="2016714" y="2928023"/>
            <a:ext cx="1443714" cy="419508"/>
            <a:chOff x="2031383" y="2915325"/>
            <a:chExt cx="1443714" cy="419634"/>
          </a:xfrm>
        </p:grpSpPr>
        <p:sp>
          <p:nvSpPr>
            <p:cNvPr id="272" name="Google Shape;272;p24"/>
            <p:cNvSpPr txBox="1"/>
            <p:nvPr/>
          </p:nvSpPr>
          <p:spPr>
            <a:xfrm>
              <a:off x="2031497" y="2915325"/>
              <a:ext cx="1443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600"/>
                <a:buFont typeface="Lexend"/>
                <a:buNone/>
              </a:pPr>
              <a:r>
                <a:rPr b="0" i="0" lang="fr" sz="1600" u="none" cap="none" strike="noStrike">
                  <a:solidFill>
                    <a:schemeClr val="accent2"/>
                  </a:solidFill>
                  <a:latin typeface="Lexend"/>
                  <a:ea typeface="Lexend"/>
                  <a:cs typeface="Lexend"/>
                  <a:sym typeface="Lexend"/>
                </a:rPr>
                <a:t>+</a:t>
              </a:r>
              <a:r>
                <a:rPr b="1" lang="fr" sz="2000">
                  <a:solidFill>
                    <a:schemeClr val="accent2"/>
                  </a:solidFill>
                  <a:latin typeface="Lexend"/>
                  <a:ea typeface="Lexend"/>
                  <a:cs typeface="Lexend"/>
                  <a:sym typeface="Lexend"/>
                </a:rPr>
                <a:t>6</a:t>
              </a:r>
              <a:r>
                <a:rPr b="1" i="0" lang="fr" sz="2000" u="none" cap="none" strike="noStrike">
                  <a:solidFill>
                    <a:schemeClr val="accent2"/>
                  </a:solidFill>
                  <a:latin typeface="Lexend"/>
                  <a:ea typeface="Lexend"/>
                  <a:cs typeface="Lexend"/>
                  <a:sym typeface="Lexend"/>
                </a:rPr>
                <a:t>0 000</a:t>
              </a:r>
              <a:endParaRPr/>
            </a:p>
          </p:txBody>
        </p:sp>
        <p:sp>
          <p:nvSpPr>
            <p:cNvPr id="273" name="Google Shape;273;p24"/>
            <p:cNvSpPr txBox="1"/>
            <p:nvPr/>
          </p:nvSpPr>
          <p:spPr>
            <a:xfrm>
              <a:off x="2031383" y="3119259"/>
              <a:ext cx="728400" cy="21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Lexend"/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4" name="Google Shape;274;p24"/>
          <p:cNvGrpSpPr/>
          <p:nvPr/>
        </p:nvGrpSpPr>
        <p:grpSpPr>
          <a:xfrm>
            <a:off x="2016928" y="3539423"/>
            <a:ext cx="1907100" cy="443263"/>
            <a:chOff x="2031597" y="3448201"/>
            <a:chExt cx="1907100" cy="443396"/>
          </a:xfrm>
        </p:grpSpPr>
        <p:sp>
          <p:nvSpPr>
            <p:cNvPr id="275" name="Google Shape;275;p24"/>
            <p:cNvSpPr txBox="1"/>
            <p:nvPr/>
          </p:nvSpPr>
          <p:spPr>
            <a:xfrm>
              <a:off x="2031597" y="3448201"/>
              <a:ext cx="1443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600"/>
                <a:buFont typeface="Lexend"/>
                <a:buNone/>
              </a:pPr>
              <a:r>
                <a:rPr b="0" i="0" lang="fr" sz="1600" u="none" cap="none" strike="noStrike">
                  <a:solidFill>
                    <a:schemeClr val="accent2"/>
                  </a:solidFill>
                  <a:latin typeface="Lexend"/>
                  <a:ea typeface="Lexend"/>
                  <a:cs typeface="Lexend"/>
                  <a:sym typeface="Lexend"/>
                </a:rPr>
                <a:t>+</a:t>
              </a:r>
              <a:r>
                <a:rPr b="1" lang="fr" sz="2000">
                  <a:solidFill>
                    <a:schemeClr val="accent2"/>
                  </a:solidFill>
                  <a:latin typeface="Lexend"/>
                  <a:ea typeface="Lexend"/>
                  <a:cs typeface="Lexend"/>
                  <a:sym typeface="Lexend"/>
                </a:rPr>
                <a:t>4 0</a:t>
              </a:r>
              <a:r>
                <a:rPr b="1" i="0" lang="fr" sz="2000" u="none" cap="none" strike="noStrike">
                  <a:solidFill>
                    <a:schemeClr val="accent2"/>
                  </a:solidFill>
                  <a:latin typeface="Lexend"/>
                  <a:ea typeface="Lexend"/>
                  <a:cs typeface="Lexend"/>
                  <a:sym typeface="Lexend"/>
                </a:rPr>
                <a:t>00</a:t>
              </a:r>
              <a:endParaRPr/>
            </a:p>
          </p:txBody>
        </p:sp>
        <p:sp>
          <p:nvSpPr>
            <p:cNvPr id="276" name="Google Shape;276;p24"/>
            <p:cNvSpPr txBox="1"/>
            <p:nvPr/>
          </p:nvSpPr>
          <p:spPr>
            <a:xfrm>
              <a:off x="2031597" y="3737697"/>
              <a:ext cx="19071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Lexend"/>
                <a:buNone/>
              </a:pPr>
              <a:r>
                <a:rPr lang="fr" sz="1000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in</a:t>
              </a:r>
              <a:r>
                <a:rPr b="0" i="0" lang="fr" sz="1000" u="none" cap="none" strike="noStrike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 21</a:t>
              </a:r>
              <a:r>
                <a:rPr lang="fr" sz="1000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 countries</a:t>
              </a:r>
              <a:r>
                <a:rPr b="0" i="0" lang="fr" sz="1000" u="none" cap="none" strike="noStrike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 </a:t>
              </a:r>
              <a:endParaRPr/>
            </a:p>
          </p:txBody>
        </p:sp>
      </p:grpSp>
      <p:grpSp>
        <p:nvGrpSpPr>
          <p:cNvPr id="277" name="Google Shape;277;p24"/>
          <p:cNvGrpSpPr/>
          <p:nvPr/>
        </p:nvGrpSpPr>
        <p:grpSpPr>
          <a:xfrm>
            <a:off x="2016928" y="4229167"/>
            <a:ext cx="1907100" cy="443263"/>
            <a:chOff x="2031597" y="4130403"/>
            <a:chExt cx="1907100" cy="443396"/>
          </a:xfrm>
        </p:grpSpPr>
        <p:sp>
          <p:nvSpPr>
            <p:cNvPr id="278" name="Google Shape;278;p24"/>
            <p:cNvSpPr txBox="1"/>
            <p:nvPr/>
          </p:nvSpPr>
          <p:spPr>
            <a:xfrm>
              <a:off x="2031597" y="4130403"/>
              <a:ext cx="1443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600"/>
                <a:buFont typeface="Lexend"/>
                <a:buNone/>
              </a:pPr>
              <a:r>
                <a:rPr b="0" i="0" lang="fr" sz="1600" u="none" cap="none" strike="noStrike">
                  <a:solidFill>
                    <a:schemeClr val="accent2"/>
                  </a:solidFill>
                  <a:latin typeface="Lexend"/>
                  <a:ea typeface="Lexend"/>
                  <a:cs typeface="Lexend"/>
                  <a:sym typeface="Lexend"/>
                </a:rPr>
                <a:t>+</a:t>
              </a:r>
              <a:r>
                <a:rPr b="1" i="0" lang="fr" sz="2000" u="none" cap="none" strike="noStrike">
                  <a:solidFill>
                    <a:schemeClr val="accent2"/>
                  </a:solidFill>
                  <a:latin typeface="Lexend"/>
                  <a:ea typeface="Lexend"/>
                  <a:cs typeface="Lexend"/>
                  <a:sym typeface="Lexend"/>
                </a:rPr>
                <a:t>6</a:t>
              </a:r>
              <a:r>
                <a:rPr b="1" lang="fr" sz="2000">
                  <a:solidFill>
                    <a:schemeClr val="accent2"/>
                  </a:solidFill>
                  <a:latin typeface="Lexend"/>
                  <a:ea typeface="Lexend"/>
                  <a:cs typeface="Lexend"/>
                  <a:sym typeface="Lexend"/>
                </a:rPr>
                <a:t>2</a:t>
              </a:r>
              <a:endParaRPr/>
            </a:p>
          </p:txBody>
        </p:sp>
        <p:sp>
          <p:nvSpPr>
            <p:cNvPr id="279" name="Google Shape;279;p24"/>
            <p:cNvSpPr txBox="1"/>
            <p:nvPr/>
          </p:nvSpPr>
          <p:spPr>
            <a:xfrm>
              <a:off x="2031597" y="4419899"/>
              <a:ext cx="19071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Lexend"/>
                <a:buNone/>
              </a:pPr>
              <a:r>
                <a:rPr lang="fr" sz="1000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among the</a:t>
              </a:r>
              <a:r>
                <a:rPr b="0" i="0" lang="fr" sz="1000" u="none" cap="none" strike="noStrike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 participants</a:t>
              </a:r>
              <a:endParaRPr/>
            </a:p>
          </p:txBody>
        </p:sp>
      </p:grpSp>
      <p:sp>
        <p:nvSpPr>
          <p:cNvPr id="280" name="Google Shape;280;p24"/>
          <p:cNvSpPr/>
          <p:nvPr/>
        </p:nvSpPr>
        <p:spPr>
          <a:xfrm>
            <a:off x="690400" y="2983675"/>
            <a:ext cx="1058400" cy="2457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18000" lIns="108000" spcFirstLastPara="1" rIns="108000" wrap="square" tIns="1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Lexend"/>
              <a:buNone/>
            </a:pPr>
            <a:r>
              <a:rPr b="1" i="0" lang="fr" sz="900" u="none" cap="none" strike="noStrike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Participants</a:t>
            </a:r>
            <a:endParaRPr/>
          </a:p>
        </p:txBody>
      </p:sp>
      <p:sp>
        <p:nvSpPr>
          <p:cNvPr id="281" name="Google Shape;281;p24"/>
          <p:cNvSpPr/>
          <p:nvPr/>
        </p:nvSpPr>
        <p:spPr>
          <a:xfrm>
            <a:off x="690395" y="3679270"/>
            <a:ext cx="962100" cy="2457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8000" lIns="108000" spcFirstLastPara="1" rIns="108000" wrap="square" tIns="1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12B"/>
              </a:buClr>
              <a:buSzPts val="900"/>
              <a:buFont typeface="Lexend"/>
              <a:buNone/>
            </a:pPr>
            <a:r>
              <a:rPr b="1" lang="fr" sz="900">
                <a:solidFill>
                  <a:srgbClr val="1D312B"/>
                </a:solidFill>
                <a:latin typeface="Lexend"/>
                <a:ea typeface="Lexend"/>
                <a:cs typeface="Lexend"/>
                <a:sym typeface="Lexend"/>
              </a:rPr>
              <a:t>Facilitator</a:t>
            </a:r>
            <a:r>
              <a:rPr b="1" i="0" lang="fr" sz="900" u="none" cap="none" strike="noStrike">
                <a:solidFill>
                  <a:srgbClr val="1D312B"/>
                </a:solidFill>
                <a:latin typeface="Lexend"/>
                <a:ea typeface="Lexend"/>
                <a:cs typeface="Lexend"/>
                <a:sym typeface="Lexend"/>
              </a:rPr>
              <a:t>s</a:t>
            </a:r>
            <a:endParaRPr/>
          </a:p>
        </p:txBody>
      </p:sp>
      <p:sp>
        <p:nvSpPr>
          <p:cNvPr id="282" name="Google Shape;282;p24"/>
          <p:cNvSpPr/>
          <p:nvPr/>
        </p:nvSpPr>
        <p:spPr>
          <a:xfrm>
            <a:off x="690400" y="4374875"/>
            <a:ext cx="1058400" cy="2457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000" lIns="108000" spcFirstLastPara="1" rIns="108000" wrap="square" tIns="1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Lexend"/>
              <a:buNone/>
            </a:pPr>
            <a:r>
              <a:rPr b="1" i="0" lang="fr" sz="900" u="none" cap="none" strike="noStrike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Nationalit</a:t>
            </a:r>
            <a:r>
              <a:rPr b="1" lang="fr" sz="9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ie</a:t>
            </a:r>
            <a:r>
              <a:rPr b="1" i="0" lang="fr" sz="900" u="none" cap="none" strike="noStrike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s</a:t>
            </a:r>
            <a:endParaRPr/>
          </a:p>
        </p:txBody>
      </p:sp>
      <p:sp>
        <p:nvSpPr>
          <p:cNvPr id="283" name="Google Shape;283;p24"/>
          <p:cNvSpPr/>
          <p:nvPr/>
        </p:nvSpPr>
        <p:spPr>
          <a:xfrm>
            <a:off x="4815075" y="561225"/>
            <a:ext cx="2479200" cy="2241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000" lIns="108000" spcFirstLastPara="1" rIns="108000" wrap="square" tIns="1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Lexend"/>
              <a:buNone/>
            </a:pPr>
            <a:r>
              <a:rPr b="1" lang="fr" sz="8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COMPANIES AND PUBLIC AUTHORITIES</a:t>
            </a:r>
            <a:endParaRPr/>
          </a:p>
        </p:txBody>
      </p:sp>
      <p:pic>
        <p:nvPicPr>
          <p:cNvPr id="284" name="Google Shape;284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8651216">
            <a:off x="-899459" y="-193383"/>
            <a:ext cx="2412261" cy="1109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56072" y="3645508"/>
            <a:ext cx="655188" cy="233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83178" y="4374876"/>
            <a:ext cx="655176" cy="368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4"/>
          <p:cNvPicPr preferRelativeResize="0"/>
          <p:nvPr/>
        </p:nvPicPr>
        <p:blipFill rotWithShape="1">
          <a:blip r:embed="rId8">
            <a:alphaModFix/>
          </a:blip>
          <a:srcRect b="24817" l="0" r="0" t="19326"/>
          <a:stretch/>
        </p:blipFill>
        <p:spPr>
          <a:xfrm>
            <a:off x="8072905" y="1895498"/>
            <a:ext cx="751197" cy="41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4"/>
          <p:cNvPicPr preferRelativeResize="0"/>
          <p:nvPr/>
        </p:nvPicPr>
        <p:blipFill rotWithShape="1">
          <a:blip r:embed="rId9">
            <a:alphaModFix/>
          </a:blip>
          <a:srcRect b="30977" l="0" r="0" t="0"/>
          <a:stretch/>
        </p:blipFill>
        <p:spPr>
          <a:xfrm>
            <a:off x="6821912" y="3088787"/>
            <a:ext cx="1107703" cy="24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728495" y="3854181"/>
            <a:ext cx="1058400" cy="274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859450" y="3229373"/>
            <a:ext cx="522799" cy="49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800502" y="3080773"/>
            <a:ext cx="603150" cy="48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156074" y="2660750"/>
            <a:ext cx="488641" cy="48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652859" y="4648211"/>
            <a:ext cx="522803" cy="17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659725" y="1023788"/>
            <a:ext cx="751200" cy="421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215976" y="2358088"/>
            <a:ext cx="1396569" cy="31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4"/>
          <p:cNvPicPr preferRelativeResize="0"/>
          <p:nvPr/>
        </p:nvPicPr>
        <p:blipFill rotWithShape="1">
          <a:blip r:embed="rId17">
            <a:alphaModFix/>
          </a:blip>
          <a:srcRect b="15293" l="0" r="0" t="15755"/>
          <a:stretch/>
        </p:blipFill>
        <p:spPr>
          <a:xfrm>
            <a:off x="8011515" y="1383525"/>
            <a:ext cx="869712" cy="33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6560625" y="1126077"/>
            <a:ext cx="962100" cy="253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4"/>
          <p:cNvPicPr preferRelativeResize="0"/>
          <p:nvPr/>
        </p:nvPicPr>
        <p:blipFill rotWithShape="1">
          <a:blip r:embed="rId19">
            <a:alphaModFix/>
          </a:blip>
          <a:srcRect b="28099" l="0" r="0" t="23368"/>
          <a:stretch/>
        </p:blipFill>
        <p:spPr>
          <a:xfrm>
            <a:off x="4859450" y="2118049"/>
            <a:ext cx="1030200" cy="499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4"/>
          <p:cNvPicPr preferRelativeResize="0"/>
          <p:nvPr/>
        </p:nvPicPr>
        <p:blipFill rotWithShape="1">
          <a:blip r:embed="rId20">
            <a:alphaModFix/>
          </a:blip>
          <a:srcRect b="24619" l="30667" r="31027" t="24786"/>
          <a:stretch/>
        </p:blipFill>
        <p:spPr>
          <a:xfrm>
            <a:off x="6996303" y="1720405"/>
            <a:ext cx="522799" cy="517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4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5111400" y="1695078"/>
            <a:ext cx="1267037" cy="17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4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5418750" y="4032201"/>
            <a:ext cx="1030200" cy="65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4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7683175" y="756577"/>
            <a:ext cx="1107702" cy="452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2Tonnes">
      <a:dk1>
        <a:srgbClr val="14211D"/>
      </a:dk1>
      <a:lt1>
        <a:srgbClr val="FFFFFF"/>
      </a:lt1>
      <a:dk2>
        <a:srgbClr val="243742"/>
      </a:dk2>
      <a:lt2>
        <a:srgbClr val="FAFAFA"/>
      </a:lt2>
      <a:accent1>
        <a:srgbClr val="27423A"/>
      </a:accent1>
      <a:accent2>
        <a:srgbClr val="BB8A61"/>
      </a:accent2>
      <a:accent3>
        <a:srgbClr val="E8D4C3"/>
      </a:accent3>
      <a:accent4>
        <a:srgbClr val="92C2D4"/>
      </a:accent4>
      <a:accent5>
        <a:srgbClr val="E2F5FF"/>
      </a:accent5>
      <a:accent6>
        <a:srgbClr val="44546A"/>
      </a:accent6>
      <a:hlink>
        <a:srgbClr val="116DFF"/>
      </a:hlink>
      <a:folHlink>
        <a:srgbClr val="BB8A6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ED272C8937864A95C04B005EDCBB56" ma:contentTypeVersion="17" ma:contentTypeDescription="Create a new document." ma:contentTypeScope="" ma:versionID="242bacc3a93f1f516a0130fbf945c72b">
  <xsd:schema xmlns:xsd="http://www.w3.org/2001/XMLSchema" xmlns:xs="http://www.w3.org/2001/XMLSchema" xmlns:p="http://schemas.microsoft.com/office/2006/metadata/properties" xmlns:ns2="acc0fc5d-c771-414a-b1c1-7a2135cf43ab" xmlns:ns3="7914ef92-f501-4ad2-931b-b3a1d30e383e" targetNamespace="http://schemas.microsoft.com/office/2006/metadata/properties" ma:root="true" ma:fieldsID="19984cd5084fc35bad701a113d74734d" ns2:_="" ns3:_="">
    <xsd:import namespace="acc0fc5d-c771-414a-b1c1-7a2135cf43ab"/>
    <xsd:import namespace="7914ef92-f501-4ad2-931b-b3a1d30e383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c0fc5d-c771-414a-b1c1-7a2135cf43a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d64301ca-bb77-4f16-ab53-c73d08e82cc3}" ma:internalName="TaxCatchAll" ma:showField="CatchAllData" ma:web="acc0fc5d-c771-414a-b1c1-7a2135cf43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14ef92-f501-4ad2-931b-b3a1d30e38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e2c3f6cf-95d6-4f52-b4f7-eb8341b75a3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819F733-7240-4683-8E15-AE6570252FED}"/>
</file>

<file path=customXml/itemProps2.xml><?xml version="1.0" encoding="utf-8"?>
<ds:datastoreItem xmlns:ds="http://schemas.openxmlformats.org/officeDocument/2006/customXml" ds:itemID="{FD2FBE91-3D5D-4CD4-AD7B-3B03D8DDD7A2}"/>
</file>